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1" r:id="rId3"/>
    <p:sldId id="267" r:id="rId4"/>
    <p:sldId id="270" r:id="rId5"/>
    <p:sldId id="261" r:id="rId6"/>
    <p:sldId id="268" r:id="rId7"/>
    <p:sldId id="269" r:id="rId8"/>
    <p:sldId id="274" r:id="rId9"/>
    <p:sldId id="273" r:id="rId10"/>
    <p:sldId id="262" r:id="rId11"/>
    <p:sldId id="275" r:id="rId12"/>
    <p:sldId id="284" r:id="rId13"/>
    <p:sldId id="276" r:id="rId14"/>
    <p:sldId id="283" r:id="rId15"/>
    <p:sldId id="278" r:id="rId16"/>
    <p:sldId id="279" r:id="rId17"/>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0514"/>
    <a:srgbClr val="FF00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482"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1" Type="http://schemas.openxmlformats.org/officeDocument/2006/relationships/image" Target="../media/image1.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E3F938-BC27-4170-87D0-10024F5CFCB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44A21DEB-DCAA-419B-9243-0FF2398354BE}">
      <dgm:prSet phldrT="[Text]"/>
      <dgm:spPr>
        <a:solidFill>
          <a:schemeClr val="accent1"/>
        </a:solidFill>
        <a:ln>
          <a:solidFill>
            <a:schemeClr val="accent1"/>
          </a:solidFill>
        </a:ln>
      </dgm:spPr>
      <dgm:t>
        <a:bodyPr/>
        <a:lstStyle/>
        <a:p>
          <a:r>
            <a:rPr lang="en-GB" dirty="0" smtClean="0"/>
            <a:t>1</a:t>
          </a:r>
          <a:endParaRPr lang="en-GB" dirty="0"/>
        </a:p>
      </dgm:t>
    </dgm:pt>
    <dgm:pt modelId="{98A054BD-3793-43FC-B823-629C6A972E23}" type="parTrans" cxnId="{1C296DD7-4E8E-4FD6-811C-3B7CDC889D14}">
      <dgm:prSet/>
      <dgm:spPr/>
      <dgm:t>
        <a:bodyPr/>
        <a:lstStyle/>
        <a:p>
          <a:endParaRPr lang="en-GB"/>
        </a:p>
      </dgm:t>
    </dgm:pt>
    <dgm:pt modelId="{0214FB18-B573-4FEC-9042-174C16D23EE4}" type="sibTrans" cxnId="{1C296DD7-4E8E-4FD6-811C-3B7CDC889D14}">
      <dgm:prSet/>
      <dgm:spPr/>
      <dgm:t>
        <a:bodyPr/>
        <a:lstStyle/>
        <a:p>
          <a:endParaRPr lang="en-GB"/>
        </a:p>
      </dgm:t>
    </dgm:pt>
    <dgm:pt modelId="{F897996D-1FF5-4D53-B471-A06DE70C2534}">
      <dgm:prSet phldrT="[Text]"/>
      <dgm:spPr/>
      <dgm:t>
        <a:bodyPr/>
        <a:lstStyle/>
        <a:p>
          <a:r>
            <a:rPr lang="en-GB" dirty="0" smtClean="0"/>
            <a:t>Do you broadly agree with the direction of travel?</a:t>
          </a:r>
          <a:endParaRPr lang="en-GB" dirty="0"/>
        </a:p>
      </dgm:t>
    </dgm:pt>
    <dgm:pt modelId="{ADC48356-FC78-4CC7-B831-DAC5A808EDDA}" type="parTrans" cxnId="{CE232FD6-51A0-4C8C-A4A5-7FEE33C892C5}">
      <dgm:prSet/>
      <dgm:spPr/>
      <dgm:t>
        <a:bodyPr/>
        <a:lstStyle/>
        <a:p>
          <a:endParaRPr lang="en-GB"/>
        </a:p>
      </dgm:t>
    </dgm:pt>
    <dgm:pt modelId="{0EE9649B-4EDB-4D63-85DB-FB8AD06B5837}" type="sibTrans" cxnId="{CE232FD6-51A0-4C8C-A4A5-7FEE33C892C5}">
      <dgm:prSet/>
      <dgm:spPr/>
      <dgm:t>
        <a:bodyPr/>
        <a:lstStyle/>
        <a:p>
          <a:endParaRPr lang="en-GB"/>
        </a:p>
      </dgm:t>
    </dgm:pt>
    <dgm:pt modelId="{B4267830-492F-490F-B513-53E55347EF79}">
      <dgm:prSet phldrT="[Text]"/>
      <dgm:spPr>
        <a:solidFill>
          <a:schemeClr val="accent3">
            <a:lumMod val="75000"/>
          </a:schemeClr>
        </a:solidFill>
        <a:ln>
          <a:solidFill>
            <a:schemeClr val="accent3">
              <a:lumMod val="75000"/>
            </a:schemeClr>
          </a:solidFill>
        </a:ln>
      </dgm:spPr>
      <dgm:t>
        <a:bodyPr/>
        <a:lstStyle/>
        <a:p>
          <a:r>
            <a:rPr lang="en-GB" dirty="0" smtClean="0"/>
            <a:t>2</a:t>
          </a:r>
          <a:endParaRPr lang="en-GB" dirty="0"/>
        </a:p>
      </dgm:t>
    </dgm:pt>
    <dgm:pt modelId="{850DF444-FF46-4537-AF3B-7DD30D8D1AA0}" type="parTrans" cxnId="{AB1BE6C7-3CFA-4BD2-9BED-D0DFEB83FCA4}">
      <dgm:prSet/>
      <dgm:spPr/>
      <dgm:t>
        <a:bodyPr/>
        <a:lstStyle/>
        <a:p>
          <a:endParaRPr lang="en-GB"/>
        </a:p>
      </dgm:t>
    </dgm:pt>
    <dgm:pt modelId="{0089ADFC-528C-4B5B-A6C7-6E9E2AEC8D18}" type="sibTrans" cxnId="{AB1BE6C7-3CFA-4BD2-9BED-D0DFEB83FCA4}">
      <dgm:prSet/>
      <dgm:spPr/>
      <dgm:t>
        <a:bodyPr/>
        <a:lstStyle/>
        <a:p>
          <a:endParaRPr lang="en-GB"/>
        </a:p>
      </dgm:t>
    </dgm:pt>
    <dgm:pt modelId="{2EAEA4DC-681C-44E6-8B3B-D0AEC95B6F57}">
      <dgm:prSet phldrT="[Text]"/>
      <dgm:spPr/>
      <dgm:t>
        <a:bodyPr/>
        <a:lstStyle/>
        <a:p>
          <a:r>
            <a:rPr lang="en-GB" dirty="0" smtClean="0"/>
            <a:t>What are your top three infrastructure priorities? (and one runner up!) </a:t>
          </a:r>
          <a:endParaRPr lang="en-GB" dirty="0"/>
        </a:p>
      </dgm:t>
    </dgm:pt>
    <dgm:pt modelId="{A6AD6CE7-099A-49C9-ABCD-C3CB7617E496}" type="parTrans" cxnId="{18D05FC6-40D9-4409-9610-34A480492BB9}">
      <dgm:prSet/>
      <dgm:spPr/>
      <dgm:t>
        <a:bodyPr/>
        <a:lstStyle/>
        <a:p>
          <a:endParaRPr lang="en-GB"/>
        </a:p>
      </dgm:t>
    </dgm:pt>
    <dgm:pt modelId="{9A0ED157-A732-48F6-8668-1E0146AA636C}" type="sibTrans" cxnId="{18D05FC6-40D9-4409-9610-34A480492BB9}">
      <dgm:prSet/>
      <dgm:spPr/>
      <dgm:t>
        <a:bodyPr/>
        <a:lstStyle/>
        <a:p>
          <a:endParaRPr lang="en-GB"/>
        </a:p>
      </dgm:t>
    </dgm:pt>
    <dgm:pt modelId="{FB703ACE-E677-45B0-B4C1-AA60262ED963}">
      <dgm:prSet phldrT="[Text]"/>
      <dgm:spPr>
        <a:solidFill>
          <a:schemeClr val="accent6">
            <a:lumMod val="75000"/>
          </a:schemeClr>
        </a:solidFill>
        <a:ln>
          <a:solidFill>
            <a:schemeClr val="accent6">
              <a:lumMod val="75000"/>
            </a:schemeClr>
          </a:solidFill>
        </a:ln>
      </dgm:spPr>
      <dgm:t>
        <a:bodyPr/>
        <a:lstStyle/>
        <a:p>
          <a:r>
            <a:rPr lang="en-GB" dirty="0" smtClean="0"/>
            <a:t>3</a:t>
          </a:r>
          <a:endParaRPr lang="en-GB" dirty="0"/>
        </a:p>
      </dgm:t>
    </dgm:pt>
    <dgm:pt modelId="{83139977-1FD2-471F-9FEC-000A5B4EA8AB}" type="parTrans" cxnId="{A6AAF1C1-CF6D-44ED-BC8E-49ABB2C1FC04}">
      <dgm:prSet/>
      <dgm:spPr/>
      <dgm:t>
        <a:bodyPr/>
        <a:lstStyle/>
        <a:p>
          <a:endParaRPr lang="en-GB"/>
        </a:p>
      </dgm:t>
    </dgm:pt>
    <dgm:pt modelId="{F16B7A68-6C21-4503-89D9-369F9D7F5CAD}" type="sibTrans" cxnId="{A6AAF1C1-CF6D-44ED-BC8E-49ABB2C1FC04}">
      <dgm:prSet/>
      <dgm:spPr/>
      <dgm:t>
        <a:bodyPr/>
        <a:lstStyle/>
        <a:p>
          <a:endParaRPr lang="en-GB"/>
        </a:p>
      </dgm:t>
    </dgm:pt>
    <dgm:pt modelId="{9C4BDC63-4372-4E53-B3D7-4B21F8F19789}">
      <dgm:prSet phldrT="[Text]"/>
      <dgm:spPr/>
      <dgm:t>
        <a:bodyPr/>
        <a:lstStyle/>
        <a:p>
          <a:r>
            <a:rPr lang="en-GB" dirty="0" smtClean="0"/>
            <a:t>What help can you offer? Who should take the work forward?</a:t>
          </a:r>
          <a:endParaRPr lang="en-GB" dirty="0"/>
        </a:p>
      </dgm:t>
    </dgm:pt>
    <dgm:pt modelId="{065C7CE2-46E9-4AD4-A9D6-79C84512677F}" type="parTrans" cxnId="{4AB50792-D99D-4897-8B03-992534239D26}">
      <dgm:prSet/>
      <dgm:spPr/>
      <dgm:t>
        <a:bodyPr/>
        <a:lstStyle/>
        <a:p>
          <a:endParaRPr lang="en-GB"/>
        </a:p>
      </dgm:t>
    </dgm:pt>
    <dgm:pt modelId="{DB9568B4-DF12-4FFD-A418-3DCF6486383A}" type="sibTrans" cxnId="{4AB50792-D99D-4897-8B03-992534239D26}">
      <dgm:prSet/>
      <dgm:spPr/>
      <dgm:t>
        <a:bodyPr/>
        <a:lstStyle/>
        <a:p>
          <a:endParaRPr lang="en-GB"/>
        </a:p>
      </dgm:t>
    </dgm:pt>
    <dgm:pt modelId="{80C8EEFA-9C9E-4442-A81A-AB8D81C4B75A}" type="pres">
      <dgm:prSet presAssocID="{D3E3F938-BC27-4170-87D0-10024F5CFCBA}" presName="linearFlow" presStyleCnt="0">
        <dgm:presLayoutVars>
          <dgm:dir/>
          <dgm:animLvl val="lvl"/>
          <dgm:resizeHandles val="exact"/>
        </dgm:presLayoutVars>
      </dgm:prSet>
      <dgm:spPr/>
      <dgm:t>
        <a:bodyPr/>
        <a:lstStyle/>
        <a:p>
          <a:endParaRPr lang="en-GB"/>
        </a:p>
      </dgm:t>
    </dgm:pt>
    <dgm:pt modelId="{DE385AB1-9927-43D7-90D4-172F9B292BFE}" type="pres">
      <dgm:prSet presAssocID="{44A21DEB-DCAA-419B-9243-0FF2398354BE}" presName="composite" presStyleCnt="0"/>
      <dgm:spPr/>
    </dgm:pt>
    <dgm:pt modelId="{8DF48A1C-6EBE-4D2D-B40A-C06E8FB292BD}" type="pres">
      <dgm:prSet presAssocID="{44A21DEB-DCAA-419B-9243-0FF2398354BE}" presName="parentText" presStyleLbl="alignNode1" presStyleIdx="0" presStyleCnt="3">
        <dgm:presLayoutVars>
          <dgm:chMax val="1"/>
          <dgm:bulletEnabled val="1"/>
        </dgm:presLayoutVars>
      </dgm:prSet>
      <dgm:spPr/>
      <dgm:t>
        <a:bodyPr/>
        <a:lstStyle/>
        <a:p>
          <a:endParaRPr lang="en-GB"/>
        </a:p>
      </dgm:t>
    </dgm:pt>
    <dgm:pt modelId="{AEE7F773-74FE-4F6C-8FF5-A1BC4A0B5D6C}" type="pres">
      <dgm:prSet presAssocID="{44A21DEB-DCAA-419B-9243-0FF2398354BE}" presName="descendantText" presStyleLbl="alignAcc1" presStyleIdx="0" presStyleCnt="3">
        <dgm:presLayoutVars>
          <dgm:bulletEnabled val="1"/>
        </dgm:presLayoutVars>
      </dgm:prSet>
      <dgm:spPr/>
      <dgm:t>
        <a:bodyPr/>
        <a:lstStyle/>
        <a:p>
          <a:endParaRPr lang="en-GB"/>
        </a:p>
      </dgm:t>
    </dgm:pt>
    <dgm:pt modelId="{87988920-EDD2-412C-A9B8-1CFEA492DB77}" type="pres">
      <dgm:prSet presAssocID="{0214FB18-B573-4FEC-9042-174C16D23EE4}" presName="sp" presStyleCnt="0"/>
      <dgm:spPr/>
    </dgm:pt>
    <dgm:pt modelId="{BC0ABC91-998F-42B5-A38C-8FA4A2584E2B}" type="pres">
      <dgm:prSet presAssocID="{B4267830-492F-490F-B513-53E55347EF79}" presName="composite" presStyleCnt="0"/>
      <dgm:spPr/>
    </dgm:pt>
    <dgm:pt modelId="{E0DE7BBC-6001-438D-8CF4-B4F262FEB4C8}" type="pres">
      <dgm:prSet presAssocID="{B4267830-492F-490F-B513-53E55347EF79}" presName="parentText" presStyleLbl="alignNode1" presStyleIdx="1" presStyleCnt="3">
        <dgm:presLayoutVars>
          <dgm:chMax val="1"/>
          <dgm:bulletEnabled val="1"/>
        </dgm:presLayoutVars>
      </dgm:prSet>
      <dgm:spPr/>
      <dgm:t>
        <a:bodyPr/>
        <a:lstStyle/>
        <a:p>
          <a:endParaRPr lang="en-GB"/>
        </a:p>
      </dgm:t>
    </dgm:pt>
    <dgm:pt modelId="{3154BFC7-0C90-4C12-9887-91D7972A7CF4}" type="pres">
      <dgm:prSet presAssocID="{B4267830-492F-490F-B513-53E55347EF79}" presName="descendantText" presStyleLbl="alignAcc1" presStyleIdx="1" presStyleCnt="3">
        <dgm:presLayoutVars>
          <dgm:bulletEnabled val="1"/>
        </dgm:presLayoutVars>
      </dgm:prSet>
      <dgm:spPr/>
      <dgm:t>
        <a:bodyPr/>
        <a:lstStyle/>
        <a:p>
          <a:endParaRPr lang="en-GB"/>
        </a:p>
      </dgm:t>
    </dgm:pt>
    <dgm:pt modelId="{47F7C68B-7AAD-4A1B-AB6D-F6239990906C}" type="pres">
      <dgm:prSet presAssocID="{0089ADFC-528C-4B5B-A6C7-6E9E2AEC8D18}" presName="sp" presStyleCnt="0"/>
      <dgm:spPr/>
    </dgm:pt>
    <dgm:pt modelId="{7E09DE8F-833E-4A10-82F9-92BF950DD4D7}" type="pres">
      <dgm:prSet presAssocID="{FB703ACE-E677-45B0-B4C1-AA60262ED963}" presName="composite" presStyleCnt="0"/>
      <dgm:spPr/>
    </dgm:pt>
    <dgm:pt modelId="{F5FB6471-9CA6-4000-A1F5-838D870FB445}" type="pres">
      <dgm:prSet presAssocID="{FB703ACE-E677-45B0-B4C1-AA60262ED963}" presName="parentText" presStyleLbl="alignNode1" presStyleIdx="2" presStyleCnt="3">
        <dgm:presLayoutVars>
          <dgm:chMax val="1"/>
          <dgm:bulletEnabled val="1"/>
        </dgm:presLayoutVars>
      </dgm:prSet>
      <dgm:spPr/>
      <dgm:t>
        <a:bodyPr/>
        <a:lstStyle/>
        <a:p>
          <a:endParaRPr lang="en-GB"/>
        </a:p>
      </dgm:t>
    </dgm:pt>
    <dgm:pt modelId="{FFADE2AE-A5B8-47F1-B2B4-8097B560463C}" type="pres">
      <dgm:prSet presAssocID="{FB703ACE-E677-45B0-B4C1-AA60262ED963}" presName="descendantText" presStyleLbl="alignAcc1" presStyleIdx="2" presStyleCnt="3">
        <dgm:presLayoutVars>
          <dgm:bulletEnabled val="1"/>
        </dgm:presLayoutVars>
      </dgm:prSet>
      <dgm:spPr/>
      <dgm:t>
        <a:bodyPr/>
        <a:lstStyle/>
        <a:p>
          <a:endParaRPr lang="en-GB"/>
        </a:p>
      </dgm:t>
    </dgm:pt>
  </dgm:ptLst>
  <dgm:cxnLst>
    <dgm:cxn modelId="{18D05FC6-40D9-4409-9610-34A480492BB9}" srcId="{B4267830-492F-490F-B513-53E55347EF79}" destId="{2EAEA4DC-681C-44E6-8B3B-D0AEC95B6F57}" srcOrd="0" destOrd="0" parTransId="{A6AD6CE7-099A-49C9-ABCD-C3CB7617E496}" sibTransId="{9A0ED157-A732-48F6-8668-1E0146AA636C}"/>
    <dgm:cxn modelId="{7C20E2CC-47EC-4454-94F2-4A025CB904F6}" type="presOf" srcId="{D3E3F938-BC27-4170-87D0-10024F5CFCBA}" destId="{80C8EEFA-9C9E-4442-A81A-AB8D81C4B75A}" srcOrd="0" destOrd="0" presId="urn:microsoft.com/office/officeart/2005/8/layout/chevron2"/>
    <dgm:cxn modelId="{4AB50792-D99D-4897-8B03-992534239D26}" srcId="{FB703ACE-E677-45B0-B4C1-AA60262ED963}" destId="{9C4BDC63-4372-4E53-B3D7-4B21F8F19789}" srcOrd="0" destOrd="0" parTransId="{065C7CE2-46E9-4AD4-A9D6-79C84512677F}" sibTransId="{DB9568B4-DF12-4FFD-A418-3DCF6486383A}"/>
    <dgm:cxn modelId="{A6AAF1C1-CF6D-44ED-BC8E-49ABB2C1FC04}" srcId="{D3E3F938-BC27-4170-87D0-10024F5CFCBA}" destId="{FB703ACE-E677-45B0-B4C1-AA60262ED963}" srcOrd="2" destOrd="0" parTransId="{83139977-1FD2-471F-9FEC-000A5B4EA8AB}" sibTransId="{F16B7A68-6C21-4503-89D9-369F9D7F5CAD}"/>
    <dgm:cxn modelId="{1959C6A3-9677-4C1F-B0E6-BD6796361EDA}" type="presOf" srcId="{F897996D-1FF5-4D53-B471-A06DE70C2534}" destId="{AEE7F773-74FE-4F6C-8FF5-A1BC4A0B5D6C}" srcOrd="0" destOrd="0" presId="urn:microsoft.com/office/officeart/2005/8/layout/chevron2"/>
    <dgm:cxn modelId="{FD258A94-F7C0-4BF8-BBEF-8FEABAD1F825}" type="presOf" srcId="{FB703ACE-E677-45B0-B4C1-AA60262ED963}" destId="{F5FB6471-9CA6-4000-A1F5-838D870FB445}" srcOrd="0" destOrd="0" presId="urn:microsoft.com/office/officeart/2005/8/layout/chevron2"/>
    <dgm:cxn modelId="{2F58E7A3-9FE0-415E-A090-81DDBC06D193}" type="presOf" srcId="{B4267830-492F-490F-B513-53E55347EF79}" destId="{E0DE7BBC-6001-438D-8CF4-B4F262FEB4C8}" srcOrd="0" destOrd="0" presId="urn:microsoft.com/office/officeart/2005/8/layout/chevron2"/>
    <dgm:cxn modelId="{1C296DD7-4E8E-4FD6-811C-3B7CDC889D14}" srcId="{D3E3F938-BC27-4170-87D0-10024F5CFCBA}" destId="{44A21DEB-DCAA-419B-9243-0FF2398354BE}" srcOrd="0" destOrd="0" parTransId="{98A054BD-3793-43FC-B823-629C6A972E23}" sibTransId="{0214FB18-B573-4FEC-9042-174C16D23EE4}"/>
    <dgm:cxn modelId="{C149D0BB-A38A-4E1C-A413-7C13A9673C61}" type="presOf" srcId="{2EAEA4DC-681C-44E6-8B3B-D0AEC95B6F57}" destId="{3154BFC7-0C90-4C12-9887-91D7972A7CF4}" srcOrd="0" destOrd="0" presId="urn:microsoft.com/office/officeart/2005/8/layout/chevron2"/>
    <dgm:cxn modelId="{230955E0-9210-4AD8-AD3C-F8D3A5ACFEF9}" type="presOf" srcId="{44A21DEB-DCAA-419B-9243-0FF2398354BE}" destId="{8DF48A1C-6EBE-4D2D-B40A-C06E8FB292BD}" srcOrd="0" destOrd="0" presId="urn:microsoft.com/office/officeart/2005/8/layout/chevron2"/>
    <dgm:cxn modelId="{1C09012B-BE51-4BAA-AA01-6A1612B2EAFF}" type="presOf" srcId="{9C4BDC63-4372-4E53-B3D7-4B21F8F19789}" destId="{FFADE2AE-A5B8-47F1-B2B4-8097B560463C}" srcOrd="0" destOrd="0" presId="urn:microsoft.com/office/officeart/2005/8/layout/chevron2"/>
    <dgm:cxn modelId="{AB1BE6C7-3CFA-4BD2-9BED-D0DFEB83FCA4}" srcId="{D3E3F938-BC27-4170-87D0-10024F5CFCBA}" destId="{B4267830-492F-490F-B513-53E55347EF79}" srcOrd="1" destOrd="0" parTransId="{850DF444-FF46-4537-AF3B-7DD30D8D1AA0}" sibTransId="{0089ADFC-528C-4B5B-A6C7-6E9E2AEC8D18}"/>
    <dgm:cxn modelId="{CE232FD6-51A0-4C8C-A4A5-7FEE33C892C5}" srcId="{44A21DEB-DCAA-419B-9243-0FF2398354BE}" destId="{F897996D-1FF5-4D53-B471-A06DE70C2534}" srcOrd="0" destOrd="0" parTransId="{ADC48356-FC78-4CC7-B831-DAC5A808EDDA}" sibTransId="{0EE9649B-4EDB-4D63-85DB-FB8AD06B5837}"/>
    <dgm:cxn modelId="{097BBFE7-F3C2-43C8-817E-5BE8F3479F90}" type="presParOf" srcId="{80C8EEFA-9C9E-4442-A81A-AB8D81C4B75A}" destId="{DE385AB1-9927-43D7-90D4-172F9B292BFE}" srcOrd="0" destOrd="0" presId="urn:microsoft.com/office/officeart/2005/8/layout/chevron2"/>
    <dgm:cxn modelId="{2BAEC72D-6FC1-4360-9F25-95C3888DF222}" type="presParOf" srcId="{DE385AB1-9927-43D7-90D4-172F9B292BFE}" destId="{8DF48A1C-6EBE-4D2D-B40A-C06E8FB292BD}" srcOrd="0" destOrd="0" presId="urn:microsoft.com/office/officeart/2005/8/layout/chevron2"/>
    <dgm:cxn modelId="{F55BC02B-AEDF-4776-91A8-C5D719A8390D}" type="presParOf" srcId="{DE385AB1-9927-43D7-90D4-172F9B292BFE}" destId="{AEE7F773-74FE-4F6C-8FF5-A1BC4A0B5D6C}" srcOrd="1" destOrd="0" presId="urn:microsoft.com/office/officeart/2005/8/layout/chevron2"/>
    <dgm:cxn modelId="{9184BE4E-77B8-47AE-87EB-1E8980EBB280}" type="presParOf" srcId="{80C8EEFA-9C9E-4442-A81A-AB8D81C4B75A}" destId="{87988920-EDD2-412C-A9B8-1CFEA492DB77}" srcOrd="1" destOrd="0" presId="urn:microsoft.com/office/officeart/2005/8/layout/chevron2"/>
    <dgm:cxn modelId="{92860477-473E-4154-A567-8275ACD9A397}" type="presParOf" srcId="{80C8EEFA-9C9E-4442-A81A-AB8D81C4B75A}" destId="{BC0ABC91-998F-42B5-A38C-8FA4A2584E2B}" srcOrd="2" destOrd="0" presId="urn:microsoft.com/office/officeart/2005/8/layout/chevron2"/>
    <dgm:cxn modelId="{DF41C8E1-5A47-4CAE-AD89-D8C0BF5ADC55}" type="presParOf" srcId="{BC0ABC91-998F-42B5-A38C-8FA4A2584E2B}" destId="{E0DE7BBC-6001-438D-8CF4-B4F262FEB4C8}" srcOrd="0" destOrd="0" presId="urn:microsoft.com/office/officeart/2005/8/layout/chevron2"/>
    <dgm:cxn modelId="{A9AC67CF-14EE-49F0-B948-E53207DF48FD}" type="presParOf" srcId="{BC0ABC91-998F-42B5-A38C-8FA4A2584E2B}" destId="{3154BFC7-0C90-4C12-9887-91D7972A7CF4}" srcOrd="1" destOrd="0" presId="urn:microsoft.com/office/officeart/2005/8/layout/chevron2"/>
    <dgm:cxn modelId="{B5F49E17-CAAE-4621-B26D-35814F1D7EF5}" type="presParOf" srcId="{80C8EEFA-9C9E-4442-A81A-AB8D81C4B75A}" destId="{47F7C68B-7AAD-4A1B-AB6D-F6239990906C}" srcOrd="3" destOrd="0" presId="urn:microsoft.com/office/officeart/2005/8/layout/chevron2"/>
    <dgm:cxn modelId="{83C89340-D97B-41A4-9118-7DFB705C4FEC}" type="presParOf" srcId="{80C8EEFA-9C9E-4442-A81A-AB8D81C4B75A}" destId="{7E09DE8F-833E-4A10-82F9-92BF950DD4D7}" srcOrd="4" destOrd="0" presId="urn:microsoft.com/office/officeart/2005/8/layout/chevron2"/>
    <dgm:cxn modelId="{707045B4-AB8A-46EE-A56D-5B3784B702BE}" type="presParOf" srcId="{7E09DE8F-833E-4A10-82F9-92BF950DD4D7}" destId="{F5FB6471-9CA6-4000-A1F5-838D870FB445}" srcOrd="0" destOrd="0" presId="urn:microsoft.com/office/officeart/2005/8/layout/chevron2"/>
    <dgm:cxn modelId="{F14F9BC8-68C5-4722-842C-569A5408C323}" type="presParOf" srcId="{7E09DE8F-833E-4A10-82F9-92BF950DD4D7}" destId="{FFADE2AE-A5B8-47F1-B2B4-8097B560463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A9D7C71-6F4A-4F1E-84DD-67E4814CEFF8}"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GB"/>
        </a:p>
      </dgm:t>
    </dgm:pt>
    <dgm:pt modelId="{CA7C2A0B-97E1-489C-B35F-7F4084771A5F}">
      <dgm:prSet phldrT="[Text]"/>
      <dgm:spPr>
        <a:solidFill>
          <a:schemeClr val="accent2"/>
        </a:solidFill>
      </dgm:spPr>
      <dgm:t>
        <a:bodyPr/>
        <a:lstStyle/>
        <a:p>
          <a:r>
            <a:rPr lang="en-GB" dirty="0" smtClean="0"/>
            <a:t>Consultation with Third Sector</a:t>
          </a:r>
          <a:endParaRPr lang="en-GB" dirty="0"/>
        </a:p>
      </dgm:t>
    </dgm:pt>
    <dgm:pt modelId="{6E8DA9AF-051F-4470-A761-0565CBCFC438}" type="parTrans" cxnId="{02EAFD26-2232-4D71-9CE0-D466CBF1D384}">
      <dgm:prSet/>
      <dgm:spPr/>
      <dgm:t>
        <a:bodyPr/>
        <a:lstStyle/>
        <a:p>
          <a:endParaRPr lang="en-GB"/>
        </a:p>
      </dgm:t>
    </dgm:pt>
    <dgm:pt modelId="{360D1043-9CCF-4279-8E54-4A10A662E53C}" type="sibTrans" cxnId="{02EAFD26-2232-4D71-9CE0-D466CBF1D384}">
      <dgm:prSet/>
      <dgm:spPr/>
      <dgm:t>
        <a:bodyPr/>
        <a:lstStyle/>
        <a:p>
          <a:endParaRPr lang="en-GB"/>
        </a:p>
      </dgm:t>
    </dgm:pt>
    <dgm:pt modelId="{4E6ABC98-8BD8-4A51-84B5-1E68E8553028}">
      <dgm:prSet phldrT="[Text]"/>
      <dgm:spPr/>
      <dgm:t>
        <a:bodyPr/>
        <a:lstStyle/>
        <a:p>
          <a:r>
            <a:rPr lang="en-GB" dirty="0" smtClean="0"/>
            <a:t>Who wishes to be involved?</a:t>
          </a:r>
          <a:endParaRPr lang="en-GB" dirty="0"/>
        </a:p>
      </dgm:t>
    </dgm:pt>
    <dgm:pt modelId="{68A38A0E-4037-43C2-A2A4-89AEC2C729D9}" type="parTrans" cxnId="{ACD1349A-B7DC-445C-B61A-3996933AE3AC}">
      <dgm:prSet/>
      <dgm:spPr/>
      <dgm:t>
        <a:bodyPr/>
        <a:lstStyle/>
        <a:p>
          <a:endParaRPr lang="en-GB"/>
        </a:p>
      </dgm:t>
    </dgm:pt>
    <dgm:pt modelId="{288AF3BA-59DE-447A-8FB7-16ED240CB2B7}" type="sibTrans" cxnId="{ACD1349A-B7DC-445C-B61A-3996933AE3AC}">
      <dgm:prSet/>
      <dgm:spPr/>
      <dgm:t>
        <a:bodyPr/>
        <a:lstStyle/>
        <a:p>
          <a:endParaRPr lang="en-GB"/>
        </a:p>
      </dgm:t>
    </dgm:pt>
    <dgm:pt modelId="{ADB9FC49-67EF-4670-BE38-30C55B8EB3A7}">
      <dgm:prSet phldrT="[Text]"/>
      <dgm:spPr>
        <a:solidFill>
          <a:schemeClr val="accent6"/>
        </a:solidFill>
      </dgm:spPr>
      <dgm:t>
        <a:bodyPr/>
        <a:lstStyle/>
        <a:p>
          <a:r>
            <a:rPr lang="en-GB" dirty="0" smtClean="0"/>
            <a:t>Seek the views of the AJC members</a:t>
          </a:r>
          <a:endParaRPr lang="en-GB" dirty="0"/>
        </a:p>
      </dgm:t>
    </dgm:pt>
    <dgm:pt modelId="{E353F792-711B-49F6-9BCB-0ACC43FF4FB3}" type="parTrans" cxnId="{3B42F846-063F-4DCD-A7FC-975CDCC2403B}">
      <dgm:prSet/>
      <dgm:spPr/>
      <dgm:t>
        <a:bodyPr/>
        <a:lstStyle/>
        <a:p>
          <a:endParaRPr lang="en-GB"/>
        </a:p>
      </dgm:t>
    </dgm:pt>
    <dgm:pt modelId="{9D1119E3-7FEE-4397-89DE-B7B2EE46D44C}" type="sibTrans" cxnId="{3B42F846-063F-4DCD-A7FC-975CDCC2403B}">
      <dgm:prSet/>
      <dgm:spPr/>
      <dgm:t>
        <a:bodyPr/>
        <a:lstStyle/>
        <a:p>
          <a:endParaRPr lang="en-GB"/>
        </a:p>
      </dgm:t>
    </dgm:pt>
    <dgm:pt modelId="{A8060023-5FF9-4175-9EFA-0E90EBC4A857}">
      <dgm:prSet phldrT="[Text]"/>
      <dgm:spPr/>
      <dgm:t>
        <a:bodyPr/>
        <a:lstStyle/>
        <a:p>
          <a:r>
            <a:rPr lang="en-GB" dirty="0" smtClean="0"/>
            <a:t>AJC AGM on 26</a:t>
          </a:r>
          <a:r>
            <a:rPr lang="en-GB" baseline="30000" dirty="0" smtClean="0"/>
            <a:t>th</a:t>
          </a:r>
          <a:r>
            <a:rPr lang="en-GB" dirty="0" smtClean="0"/>
            <a:t> September</a:t>
          </a:r>
          <a:endParaRPr lang="en-GB" dirty="0"/>
        </a:p>
      </dgm:t>
    </dgm:pt>
    <dgm:pt modelId="{75D59E3F-C1E3-439E-970A-4E1E3A32C22D}" type="parTrans" cxnId="{3F91E2EE-8D80-4F73-8E36-2E2CEBAEEB8C}">
      <dgm:prSet/>
      <dgm:spPr/>
      <dgm:t>
        <a:bodyPr/>
        <a:lstStyle/>
        <a:p>
          <a:endParaRPr lang="en-GB"/>
        </a:p>
      </dgm:t>
    </dgm:pt>
    <dgm:pt modelId="{2D5B5FBC-0FC7-4AF8-8A3C-40143A09F7AE}" type="sibTrans" cxnId="{3F91E2EE-8D80-4F73-8E36-2E2CEBAEEB8C}">
      <dgm:prSet/>
      <dgm:spPr/>
      <dgm:t>
        <a:bodyPr/>
        <a:lstStyle/>
        <a:p>
          <a:endParaRPr lang="en-GB"/>
        </a:p>
      </dgm:t>
    </dgm:pt>
    <dgm:pt modelId="{3B517CEA-3A9B-49C8-87EE-08A0725EE2E5}">
      <dgm:prSet phldrT="[Text]"/>
      <dgm:spPr>
        <a:solidFill>
          <a:schemeClr val="accent3"/>
        </a:solidFill>
      </dgm:spPr>
      <dgm:t>
        <a:bodyPr/>
        <a:lstStyle/>
        <a:p>
          <a:r>
            <a:rPr lang="en-GB" dirty="0" smtClean="0"/>
            <a:t>Form a steering group </a:t>
          </a:r>
          <a:endParaRPr lang="en-GB" dirty="0"/>
        </a:p>
      </dgm:t>
    </dgm:pt>
    <dgm:pt modelId="{39DD88C6-15F7-49FA-9E26-304420076456}" type="parTrans" cxnId="{B3EE304F-15F3-4645-9E0B-FEAA6728250E}">
      <dgm:prSet/>
      <dgm:spPr/>
      <dgm:t>
        <a:bodyPr/>
        <a:lstStyle/>
        <a:p>
          <a:endParaRPr lang="en-GB"/>
        </a:p>
      </dgm:t>
    </dgm:pt>
    <dgm:pt modelId="{FDF614FA-075B-4E1C-BDA6-8B74264FFC59}" type="sibTrans" cxnId="{B3EE304F-15F3-4645-9E0B-FEAA6728250E}">
      <dgm:prSet/>
      <dgm:spPr/>
      <dgm:t>
        <a:bodyPr/>
        <a:lstStyle/>
        <a:p>
          <a:endParaRPr lang="en-GB"/>
        </a:p>
      </dgm:t>
    </dgm:pt>
    <dgm:pt modelId="{7C4177F8-01FF-4FF0-B768-E2674FAD017B}">
      <dgm:prSet phldrT="[Text]"/>
      <dgm:spPr/>
      <dgm:t>
        <a:bodyPr/>
        <a:lstStyle/>
        <a:p>
          <a:r>
            <a:rPr lang="en-GB" dirty="0" smtClean="0"/>
            <a:t>Executive team needed to move the project on. Who?</a:t>
          </a:r>
          <a:endParaRPr lang="en-GB" dirty="0"/>
        </a:p>
      </dgm:t>
    </dgm:pt>
    <dgm:pt modelId="{5EBE451D-9794-4D9C-99F1-2008DD618D81}" type="parTrans" cxnId="{DA59C576-B0E4-4844-819D-96F4C422179F}">
      <dgm:prSet/>
      <dgm:spPr/>
      <dgm:t>
        <a:bodyPr/>
        <a:lstStyle/>
        <a:p>
          <a:endParaRPr lang="en-GB"/>
        </a:p>
      </dgm:t>
    </dgm:pt>
    <dgm:pt modelId="{67070CF1-D4BB-434E-8447-5AF543594EAD}" type="sibTrans" cxnId="{DA59C576-B0E4-4844-819D-96F4C422179F}">
      <dgm:prSet/>
      <dgm:spPr/>
      <dgm:t>
        <a:bodyPr/>
        <a:lstStyle/>
        <a:p>
          <a:endParaRPr lang="en-GB"/>
        </a:p>
      </dgm:t>
    </dgm:pt>
    <dgm:pt modelId="{BBEEFB8D-3ED3-4A3C-98DC-4CF2EC62A5E5}">
      <dgm:prSet phldrT="[Text]"/>
      <dgm:spPr/>
      <dgm:t>
        <a:bodyPr/>
        <a:lstStyle/>
        <a:p>
          <a:r>
            <a:rPr lang="en-GB" dirty="0" smtClean="0"/>
            <a:t>What resources (time, funding </a:t>
          </a:r>
          <a:r>
            <a:rPr lang="en-GB" dirty="0" err="1" smtClean="0"/>
            <a:t>etc</a:t>
          </a:r>
          <a:r>
            <a:rPr lang="en-GB" dirty="0" smtClean="0"/>
            <a:t>) are available?</a:t>
          </a:r>
          <a:endParaRPr lang="en-GB" dirty="0"/>
        </a:p>
      </dgm:t>
    </dgm:pt>
    <dgm:pt modelId="{37C85B22-DFF4-4892-A831-289748820694}" type="parTrans" cxnId="{70D25E6F-3738-485D-A0C5-15195485487F}">
      <dgm:prSet/>
      <dgm:spPr/>
      <dgm:t>
        <a:bodyPr/>
        <a:lstStyle/>
        <a:p>
          <a:endParaRPr lang="en-GB"/>
        </a:p>
      </dgm:t>
    </dgm:pt>
    <dgm:pt modelId="{1FB66DD7-E9B9-4A5C-AAAF-064F12EE1748}" type="sibTrans" cxnId="{70D25E6F-3738-485D-A0C5-15195485487F}">
      <dgm:prSet/>
      <dgm:spPr/>
      <dgm:t>
        <a:bodyPr/>
        <a:lstStyle/>
        <a:p>
          <a:endParaRPr lang="en-GB"/>
        </a:p>
      </dgm:t>
    </dgm:pt>
    <dgm:pt modelId="{168CC588-7C35-4B1F-96C4-2000CF7B831B}" type="pres">
      <dgm:prSet presAssocID="{7A9D7C71-6F4A-4F1E-84DD-67E4814CEFF8}" presName="Name0" presStyleCnt="0">
        <dgm:presLayoutVars>
          <dgm:chMax val="5"/>
          <dgm:chPref val="5"/>
          <dgm:dir/>
          <dgm:animLvl val="lvl"/>
        </dgm:presLayoutVars>
      </dgm:prSet>
      <dgm:spPr/>
      <dgm:t>
        <a:bodyPr/>
        <a:lstStyle/>
        <a:p>
          <a:endParaRPr lang="en-GB"/>
        </a:p>
      </dgm:t>
    </dgm:pt>
    <dgm:pt modelId="{148F68BD-F20B-4C0A-9370-4532C7CC8A06}" type="pres">
      <dgm:prSet presAssocID="{CA7C2A0B-97E1-489C-B35F-7F4084771A5F}" presName="parentText1" presStyleLbl="node1" presStyleIdx="0" presStyleCnt="3">
        <dgm:presLayoutVars>
          <dgm:chMax/>
          <dgm:chPref val="3"/>
          <dgm:bulletEnabled val="1"/>
        </dgm:presLayoutVars>
      </dgm:prSet>
      <dgm:spPr/>
      <dgm:t>
        <a:bodyPr/>
        <a:lstStyle/>
        <a:p>
          <a:endParaRPr lang="en-GB"/>
        </a:p>
      </dgm:t>
    </dgm:pt>
    <dgm:pt modelId="{075DC5F0-249A-41F3-B4CD-58A01F3E7EE4}" type="pres">
      <dgm:prSet presAssocID="{CA7C2A0B-97E1-489C-B35F-7F4084771A5F}" presName="childText1" presStyleLbl="solidAlignAcc1" presStyleIdx="0" presStyleCnt="3">
        <dgm:presLayoutVars>
          <dgm:chMax val="0"/>
          <dgm:chPref val="0"/>
          <dgm:bulletEnabled val="1"/>
        </dgm:presLayoutVars>
      </dgm:prSet>
      <dgm:spPr/>
      <dgm:t>
        <a:bodyPr/>
        <a:lstStyle/>
        <a:p>
          <a:endParaRPr lang="en-GB"/>
        </a:p>
      </dgm:t>
    </dgm:pt>
    <dgm:pt modelId="{CC4FAC33-F2D7-4FD1-89D6-0C6E8403816B}" type="pres">
      <dgm:prSet presAssocID="{ADB9FC49-67EF-4670-BE38-30C55B8EB3A7}" presName="parentText2" presStyleLbl="node1" presStyleIdx="1" presStyleCnt="3">
        <dgm:presLayoutVars>
          <dgm:chMax/>
          <dgm:chPref val="3"/>
          <dgm:bulletEnabled val="1"/>
        </dgm:presLayoutVars>
      </dgm:prSet>
      <dgm:spPr/>
      <dgm:t>
        <a:bodyPr/>
        <a:lstStyle/>
        <a:p>
          <a:endParaRPr lang="en-GB"/>
        </a:p>
      </dgm:t>
    </dgm:pt>
    <dgm:pt modelId="{719BE158-AB81-46EF-A59C-0D8D0E08A09F}" type="pres">
      <dgm:prSet presAssocID="{ADB9FC49-67EF-4670-BE38-30C55B8EB3A7}" presName="childText2" presStyleLbl="solidAlignAcc1" presStyleIdx="1" presStyleCnt="3">
        <dgm:presLayoutVars>
          <dgm:chMax val="0"/>
          <dgm:chPref val="0"/>
          <dgm:bulletEnabled val="1"/>
        </dgm:presLayoutVars>
      </dgm:prSet>
      <dgm:spPr/>
      <dgm:t>
        <a:bodyPr/>
        <a:lstStyle/>
        <a:p>
          <a:endParaRPr lang="en-GB"/>
        </a:p>
      </dgm:t>
    </dgm:pt>
    <dgm:pt modelId="{8533BD55-00A9-4DE7-BEAB-00215C5E929F}" type="pres">
      <dgm:prSet presAssocID="{3B517CEA-3A9B-49C8-87EE-08A0725EE2E5}" presName="parentText3" presStyleLbl="node1" presStyleIdx="2" presStyleCnt="3">
        <dgm:presLayoutVars>
          <dgm:chMax/>
          <dgm:chPref val="3"/>
          <dgm:bulletEnabled val="1"/>
        </dgm:presLayoutVars>
      </dgm:prSet>
      <dgm:spPr/>
      <dgm:t>
        <a:bodyPr/>
        <a:lstStyle/>
        <a:p>
          <a:endParaRPr lang="en-GB"/>
        </a:p>
      </dgm:t>
    </dgm:pt>
    <dgm:pt modelId="{6A81C1A1-1A92-418A-BBBE-A303FC9BFC3F}" type="pres">
      <dgm:prSet presAssocID="{3B517CEA-3A9B-49C8-87EE-08A0725EE2E5}" presName="childText3" presStyleLbl="solidAlignAcc1" presStyleIdx="2" presStyleCnt="3">
        <dgm:presLayoutVars>
          <dgm:chMax val="0"/>
          <dgm:chPref val="0"/>
          <dgm:bulletEnabled val="1"/>
        </dgm:presLayoutVars>
      </dgm:prSet>
      <dgm:spPr/>
      <dgm:t>
        <a:bodyPr/>
        <a:lstStyle/>
        <a:p>
          <a:endParaRPr lang="en-GB"/>
        </a:p>
      </dgm:t>
    </dgm:pt>
  </dgm:ptLst>
  <dgm:cxnLst>
    <dgm:cxn modelId="{F801DAB5-3CCA-4E63-BD36-67EFC4E4C304}" type="presOf" srcId="{A8060023-5FF9-4175-9EFA-0E90EBC4A857}" destId="{719BE158-AB81-46EF-A59C-0D8D0E08A09F}" srcOrd="0" destOrd="0" presId="urn:microsoft.com/office/officeart/2009/3/layout/IncreasingArrowsProcess"/>
    <dgm:cxn modelId="{F4382482-5637-4068-861F-21DC5DCD5F6B}" type="presOf" srcId="{CA7C2A0B-97E1-489C-B35F-7F4084771A5F}" destId="{148F68BD-F20B-4C0A-9370-4532C7CC8A06}" srcOrd="0" destOrd="0" presId="urn:microsoft.com/office/officeart/2009/3/layout/IncreasingArrowsProcess"/>
    <dgm:cxn modelId="{3B42F846-063F-4DCD-A7FC-975CDCC2403B}" srcId="{7A9D7C71-6F4A-4F1E-84DD-67E4814CEFF8}" destId="{ADB9FC49-67EF-4670-BE38-30C55B8EB3A7}" srcOrd="1" destOrd="0" parTransId="{E353F792-711B-49F6-9BCB-0ACC43FF4FB3}" sibTransId="{9D1119E3-7FEE-4397-89DE-B7B2EE46D44C}"/>
    <dgm:cxn modelId="{757E9E1E-974E-4B55-80B4-5BE255A7831C}" type="presOf" srcId="{3B517CEA-3A9B-49C8-87EE-08A0725EE2E5}" destId="{8533BD55-00A9-4DE7-BEAB-00215C5E929F}" srcOrd="0" destOrd="0" presId="urn:microsoft.com/office/officeart/2009/3/layout/IncreasingArrowsProcess"/>
    <dgm:cxn modelId="{DA59C576-B0E4-4844-819D-96F4C422179F}" srcId="{3B517CEA-3A9B-49C8-87EE-08A0725EE2E5}" destId="{7C4177F8-01FF-4FF0-B768-E2674FAD017B}" srcOrd="0" destOrd="0" parTransId="{5EBE451D-9794-4D9C-99F1-2008DD618D81}" sibTransId="{67070CF1-D4BB-434E-8447-5AF543594EAD}"/>
    <dgm:cxn modelId="{B3EE304F-15F3-4645-9E0B-FEAA6728250E}" srcId="{7A9D7C71-6F4A-4F1E-84DD-67E4814CEFF8}" destId="{3B517CEA-3A9B-49C8-87EE-08A0725EE2E5}" srcOrd="2" destOrd="0" parTransId="{39DD88C6-15F7-49FA-9E26-304420076456}" sibTransId="{FDF614FA-075B-4E1C-BDA6-8B74264FFC59}"/>
    <dgm:cxn modelId="{5CB39F8E-E5ED-4B13-9A54-B9FA7685BF3D}" type="presOf" srcId="{4E6ABC98-8BD8-4A51-84B5-1E68E8553028}" destId="{075DC5F0-249A-41F3-B4CD-58A01F3E7EE4}" srcOrd="0" destOrd="0" presId="urn:microsoft.com/office/officeart/2009/3/layout/IncreasingArrowsProcess"/>
    <dgm:cxn modelId="{02EAFD26-2232-4D71-9CE0-D466CBF1D384}" srcId="{7A9D7C71-6F4A-4F1E-84DD-67E4814CEFF8}" destId="{CA7C2A0B-97E1-489C-B35F-7F4084771A5F}" srcOrd="0" destOrd="0" parTransId="{6E8DA9AF-051F-4470-A761-0565CBCFC438}" sibTransId="{360D1043-9CCF-4279-8E54-4A10A662E53C}"/>
    <dgm:cxn modelId="{58BFE272-D73D-45E8-A5A0-2F6729063C17}" type="presOf" srcId="{ADB9FC49-67EF-4670-BE38-30C55B8EB3A7}" destId="{CC4FAC33-F2D7-4FD1-89D6-0C6E8403816B}" srcOrd="0" destOrd="0" presId="urn:microsoft.com/office/officeart/2009/3/layout/IncreasingArrowsProcess"/>
    <dgm:cxn modelId="{ACD1349A-B7DC-445C-B61A-3996933AE3AC}" srcId="{CA7C2A0B-97E1-489C-B35F-7F4084771A5F}" destId="{4E6ABC98-8BD8-4A51-84B5-1E68E8553028}" srcOrd="0" destOrd="0" parTransId="{68A38A0E-4037-43C2-A2A4-89AEC2C729D9}" sibTransId="{288AF3BA-59DE-447A-8FB7-16ED240CB2B7}"/>
    <dgm:cxn modelId="{8D23A15C-21E2-4D02-B47A-7EA3AEAD0646}" type="presOf" srcId="{7C4177F8-01FF-4FF0-B768-E2674FAD017B}" destId="{6A81C1A1-1A92-418A-BBBE-A303FC9BFC3F}" srcOrd="0" destOrd="0" presId="urn:microsoft.com/office/officeart/2009/3/layout/IncreasingArrowsProcess"/>
    <dgm:cxn modelId="{3F91E2EE-8D80-4F73-8E36-2E2CEBAEEB8C}" srcId="{ADB9FC49-67EF-4670-BE38-30C55B8EB3A7}" destId="{A8060023-5FF9-4175-9EFA-0E90EBC4A857}" srcOrd="0" destOrd="0" parTransId="{75D59E3F-C1E3-439E-970A-4E1E3A32C22D}" sibTransId="{2D5B5FBC-0FC7-4AF8-8A3C-40143A09F7AE}"/>
    <dgm:cxn modelId="{5149BFDA-2443-4A77-8C60-BEB38DB18703}" type="presOf" srcId="{7A9D7C71-6F4A-4F1E-84DD-67E4814CEFF8}" destId="{168CC588-7C35-4B1F-96C4-2000CF7B831B}" srcOrd="0" destOrd="0" presId="urn:microsoft.com/office/officeart/2009/3/layout/IncreasingArrowsProcess"/>
    <dgm:cxn modelId="{70D25E6F-3738-485D-A0C5-15195485487F}" srcId="{CA7C2A0B-97E1-489C-B35F-7F4084771A5F}" destId="{BBEEFB8D-3ED3-4A3C-98DC-4CF2EC62A5E5}" srcOrd="1" destOrd="0" parTransId="{37C85B22-DFF4-4892-A831-289748820694}" sibTransId="{1FB66DD7-E9B9-4A5C-AAAF-064F12EE1748}"/>
    <dgm:cxn modelId="{3F070489-3A77-4022-8361-BC4C698C21FA}" type="presOf" srcId="{BBEEFB8D-3ED3-4A3C-98DC-4CF2EC62A5E5}" destId="{075DC5F0-249A-41F3-B4CD-58A01F3E7EE4}" srcOrd="0" destOrd="1" presId="urn:microsoft.com/office/officeart/2009/3/layout/IncreasingArrowsProcess"/>
    <dgm:cxn modelId="{E058D354-48DA-492D-B9D9-776C967EFCFE}" type="presParOf" srcId="{168CC588-7C35-4B1F-96C4-2000CF7B831B}" destId="{148F68BD-F20B-4C0A-9370-4532C7CC8A06}" srcOrd="0" destOrd="0" presId="urn:microsoft.com/office/officeart/2009/3/layout/IncreasingArrowsProcess"/>
    <dgm:cxn modelId="{A1782398-CEE1-4FED-B3E7-642EAED07CD9}" type="presParOf" srcId="{168CC588-7C35-4B1F-96C4-2000CF7B831B}" destId="{075DC5F0-249A-41F3-B4CD-58A01F3E7EE4}" srcOrd="1" destOrd="0" presId="urn:microsoft.com/office/officeart/2009/3/layout/IncreasingArrowsProcess"/>
    <dgm:cxn modelId="{5928E3DF-8E2A-4021-B902-CFE6C2300480}" type="presParOf" srcId="{168CC588-7C35-4B1F-96C4-2000CF7B831B}" destId="{CC4FAC33-F2D7-4FD1-89D6-0C6E8403816B}" srcOrd="2" destOrd="0" presId="urn:microsoft.com/office/officeart/2009/3/layout/IncreasingArrowsProcess"/>
    <dgm:cxn modelId="{AFFDB66B-B705-447F-9C61-EC6B1EEF4458}" type="presParOf" srcId="{168CC588-7C35-4B1F-96C4-2000CF7B831B}" destId="{719BE158-AB81-46EF-A59C-0D8D0E08A09F}" srcOrd="3" destOrd="0" presId="urn:microsoft.com/office/officeart/2009/3/layout/IncreasingArrowsProcess"/>
    <dgm:cxn modelId="{CDDF4C7D-EA57-4150-A4D3-8B691D8D406B}" type="presParOf" srcId="{168CC588-7C35-4B1F-96C4-2000CF7B831B}" destId="{8533BD55-00A9-4DE7-BEAB-00215C5E929F}" srcOrd="4" destOrd="0" presId="urn:microsoft.com/office/officeart/2009/3/layout/IncreasingArrowsProcess"/>
    <dgm:cxn modelId="{E934B218-BA02-49E8-ACC6-4E6C2AB5DB58}" type="presParOf" srcId="{168CC588-7C35-4B1F-96C4-2000CF7B831B}" destId="{6A81C1A1-1A92-418A-BBBE-A303FC9BFC3F}" srcOrd="5"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3E3F938-BC27-4170-87D0-10024F5CFCB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44A21DEB-DCAA-419B-9243-0FF2398354BE}">
      <dgm:prSet phldrT="[Text]"/>
      <dgm:spPr>
        <a:solidFill>
          <a:schemeClr val="accent1"/>
        </a:solidFill>
        <a:ln>
          <a:solidFill>
            <a:schemeClr val="accent1"/>
          </a:solidFill>
        </a:ln>
      </dgm:spPr>
      <dgm:t>
        <a:bodyPr/>
        <a:lstStyle/>
        <a:p>
          <a:r>
            <a:rPr lang="en-GB" dirty="0" smtClean="0"/>
            <a:t>1</a:t>
          </a:r>
          <a:endParaRPr lang="en-GB" dirty="0"/>
        </a:p>
      </dgm:t>
    </dgm:pt>
    <dgm:pt modelId="{98A054BD-3793-43FC-B823-629C6A972E23}" type="parTrans" cxnId="{1C296DD7-4E8E-4FD6-811C-3B7CDC889D14}">
      <dgm:prSet/>
      <dgm:spPr/>
      <dgm:t>
        <a:bodyPr/>
        <a:lstStyle/>
        <a:p>
          <a:endParaRPr lang="en-GB"/>
        </a:p>
      </dgm:t>
    </dgm:pt>
    <dgm:pt modelId="{0214FB18-B573-4FEC-9042-174C16D23EE4}" type="sibTrans" cxnId="{1C296DD7-4E8E-4FD6-811C-3B7CDC889D14}">
      <dgm:prSet/>
      <dgm:spPr/>
      <dgm:t>
        <a:bodyPr/>
        <a:lstStyle/>
        <a:p>
          <a:endParaRPr lang="en-GB"/>
        </a:p>
      </dgm:t>
    </dgm:pt>
    <dgm:pt modelId="{F897996D-1FF5-4D53-B471-A06DE70C2534}">
      <dgm:prSet phldrT="[Text]"/>
      <dgm:spPr/>
      <dgm:t>
        <a:bodyPr/>
        <a:lstStyle/>
        <a:p>
          <a:r>
            <a:rPr lang="en-GB" dirty="0" smtClean="0"/>
            <a:t>Do you broadly agree with the direction of travel?</a:t>
          </a:r>
          <a:endParaRPr lang="en-GB" dirty="0"/>
        </a:p>
      </dgm:t>
    </dgm:pt>
    <dgm:pt modelId="{ADC48356-FC78-4CC7-B831-DAC5A808EDDA}" type="parTrans" cxnId="{CE232FD6-51A0-4C8C-A4A5-7FEE33C892C5}">
      <dgm:prSet/>
      <dgm:spPr/>
      <dgm:t>
        <a:bodyPr/>
        <a:lstStyle/>
        <a:p>
          <a:endParaRPr lang="en-GB"/>
        </a:p>
      </dgm:t>
    </dgm:pt>
    <dgm:pt modelId="{0EE9649B-4EDB-4D63-85DB-FB8AD06B5837}" type="sibTrans" cxnId="{CE232FD6-51A0-4C8C-A4A5-7FEE33C892C5}">
      <dgm:prSet/>
      <dgm:spPr/>
      <dgm:t>
        <a:bodyPr/>
        <a:lstStyle/>
        <a:p>
          <a:endParaRPr lang="en-GB"/>
        </a:p>
      </dgm:t>
    </dgm:pt>
    <dgm:pt modelId="{B4267830-492F-490F-B513-53E55347EF79}">
      <dgm:prSet phldrT="[Text]"/>
      <dgm:spPr>
        <a:solidFill>
          <a:schemeClr val="accent3">
            <a:lumMod val="75000"/>
          </a:schemeClr>
        </a:solidFill>
        <a:ln>
          <a:solidFill>
            <a:schemeClr val="accent3">
              <a:lumMod val="75000"/>
            </a:schemeClr>
          </a:solidFill>
        </a:ln>
      </dgm:spPr>
      <dgm:t>
        <a:bodyPr/>
        <a:lstStyle/>
        <a:p>
          <a:r>
            <a:rPr lang="en-GB" dirty="0" smtClean="0"/>
            <a:t>2</a:t>
          </a:r>
          <a:endParaRPr lang="en-GB" dirty="0"/>
        </a:p>
      </dgm:t>
    </dgm:pt>
    <dgm:pt modelId="{850DF444-FF46-4537-AF3B-7DD30D8D1AA0}" type="parTrans" cxnId="{AB1BE6C7-3CFA-4BD2-9BED-D0DFEB83FCA4}">
      <dgm:prSet/>
      <dgm:spPr/>
      <dgm:t>
        <a:bodyPr/>
        <a:lstStyle/>
        <a:p>
          <a:endParaRPr lang="en-GB"/>
        </a:p>
      </dgm:t>
    </dgm:pt>
    <dgm:pt modelId="{0089ADFC-528C-4B5B-A6C7-6E9E2AEC8D18}" type="sibTrans" cxnId="{AB1BE6C7-3CFA-4BD2-9BED-D0DFEB83FCA4}">
      <dgm:prSet/>
      <dgm:spPr/>
      <dgm:t>
        <a:bodyPr/>
        <a:lstStyle/>
        <a:p>
          <a:endParaRPr lang="en-GB"/>
        </a:p>
      </dgm:t>
    </dgm:pt>
    <dgm:pt modelId="{2EAEA4DC-681C-44E6-8B3B-D0AEC95B6F57}">
      <dgm:prSet phldrT="[Text]"/>
      <dgm:spPr/>
      <dgm:t>
        <a:bodyPr/>
        <a:lstStyle/>
        <a:p>
          <a:r>
            <a:rPr lang="en-GB" dirty="0" smtClean="0"/>
            <a:t>What are your top three infrastructure priorities? (and one runner up!) </a:t>
          </a:r>
          <a:endParaRPr lang="en-GB" dirty="0"/>
        </a:p>
      </dgm:t>
    </dgm:pt>
    <dgm:pt modelId="{A6AD6CE7-099A-49C9-ABCD-C3CB7617E496}" type="parTrans" cxnId="{18D05FC6-40D9-4409-9610-34A480492BB9}">
      <dgm:prSet/>
      <dgm:spPr/>
      <dgm:t>
        <a:bodyPr/>
        <a:lstStyle/>
        <a:p>
          <a:endParaRPr lang="en-GB"/>
        </a:p>
      </dgm:t>
    </dgm:pt>
    <dgm:pt modelId="{9A0ED157-A732-48F6-8668-1E0146AA636C}" type="sibTrans" cxnId="{18D05FC6-40D9-4409-9610-34A480492BB9}">
      <dgm:prSet/>
      <dgm:spPr/>
      <dgm:t>
        <a:bodyPr/>
        <a:lstStyle/>
        <a:p>
          <a:endParaRPr lang="en-GB"/>
        </a:p>
      </dgm:t>
    </dgm:pt>
    <dgm:pt modelId="{FB703ACE-E677-45B0-B4C1-AA60262ED963}">
      <dgm:prSet phldrT="[Text]"/>
      <dgm:spPr>
        <a:solidFill>
          <a:schemeClr val="accent6">
            <a:lumMod val="75000"/>
          </a:schemeClr>
        </a:solidFill>
        <a:ln>
          <a:solidFill>
            <a:schemeClr val="accent6">
              <a:lumMod val="75000"/>
            </a:schemeClr>
          </a:solidFill>
        </a:ln>
      </dgm:spPr>
      <dgm:t>
        <a:bodyPr/>
        <a:lstStyle/>
        <a:p>
          <a:r>
            <a:rPr lang="en-GB" dirty="0" smtClean="0"/>
            <a:t>3</a:t>
          </a:r>
          <a:endParaRPr lang="en-GB" dirty="0"/>
        </a:p>
      </dgm:t>
    </dgm:pt>
    <dgm:pt modelId="{83139977-1FD2-471F-9FEC-000A5B4EA8AB}" type="parTrans" cxnId="{A6AAF1C1-CF6D-44ED-BC8E-49ABB2C1FC04}">
      <dgm:prSet/>
      <dgm:spPr/>
      <dgm:t>
        <a:bodyPr/>
        <a:lstStyle/>
        <a:p>
          <a:endParaRPr lang="en-GB"/>
        </a:p>
      </dgm:t>
    </dgm:pt>
    <dgm:pt modelId="{F16B7A68-6C21-4503-89D9-369F9D7F5CAD}" type="sibTrans" cxnId="{A6AAF1C1-CF6D-44ED-BC8E-49ABB2C1FC04}">
      <dgm:prSet/>
      <dgm:spPr/>
      <dgm:t>
        <a:bodyPr/>
        <a:lstStyle/>
        <a:p>
          <a:endParaRPr lang="en-GB"/>
        </a:p>
      </dgm:t>
    </dgm:pt>
    <dgm:pt modelId="{9C4BDC63-4372-4E53-B3D7-4B21F8F19789}">
      <dgm:prSet phldrT="[Text]"/>
      <dgm:spPr/>
      <dgm:t>
        <a:bodyPr/>
        <a:lstStyle/>
        <a:p>
          <a:r>
            <a:rPr lang="en-GB" dirty="0" smtClean="0"/>
            <a:t>What help can you offer? Who should take the work forward?</a:t>
          </a:r>
          <a:endParaRPr lang="en-GB" dirty="0"/>
        </a:p>
      </dgm:t>
    </dgm:pt>
    <dgm:pt modelId="{065C7CE2-46E9-4AD4-A9D6-79C84512677F}" type="parTrans" cxnId="{4AB50792-D99D-4897-8B03-992534239D26}">
      <dgm:prSet/>
      <dgm:spPr/>
      <dgm:t>
        <a:bodyPr/>
        <a:lstStyle/>
        <a:p>
          <a:endParaRPr lang="en-GB"/>
        </a:p>
      </dgm:t>
    </dgm:pt>
    <dgm:pt modelId="{DB9568B4-DF12-4FFD-A418-3DCF6486383A}" type="sibTrans" cxnId="{4AB50792-D99D-4897-8B03-992534239D26}">
      <dgm:prSet/>
      <dgm:spPr/>
      <dgm:t>
        <a:bodyPr/>
        <a:lstStyle/>
        <a:p>
          <a:endParaRPr lang="en-GB"/>
        </a:p>
      </dgm:t>
    </dgm:pt>
    <dgm:pt modelId="{80C8EEFA-9C9E-4442-A81A-AB8D81C4B75A}" type="pres">
      <dgm:prSet presAssocID="{D3E3F938-BC27-4170-87D0-10024F5CFCBA}" presName="linearFlow" presStyleCnt="0">
        <dgm:presLayoutVars>
          <dgm:dir/>
          <dgm:animLvl val="lvl"/>
          <dgm:resizeHandles val="exact"/>
        </dgm:presLayoutVars>
      </dgm:prSet>
      <dgm:spPr/>
      <dgm:t>
        <a:bodyPr/>
        <a:lstStyle/>
        <a:p>
          <a:endParaRPr lang="en-GB"/>
        </a:p>
      </dgm:t>
    </dgm:pt>
    <dgm:pt modelId="{DE385AB1-9927-43D7-90D4-172F9B292BFE}" type="pres">
      <dgm:prSet presAssocID="{44A21DEB-DCAA-419B-9243-0FF2398354BE}" presName="composite" presStyleCnt="0"/>
      <dgm:spPr/>
    </dgm:pt>
    <dgm:pt modelId="{8DF48A1C-6EBE-4D2D-B40A-C06E8FB292BD}" type="pres">
      <dgm:prSet presAssocID="{44A21DEB-DCAA-419B-9243-0FF2398354BE}" presName="parentText" presStyleLbl="alignNode1" presStyleIdx="0" presStyleCnt="3">
        <dgm:presLayoutVars>
          <dgm:chMax val="1"/>
          <dgm:bulletEnabled val="1"/>
        </dgm:presLayoutVars>
      </dgm:prSet>
      <dgm:spPr/>
      <dgm:t>
        <a:bodyPr/>
        <a:lstStyle/>
        <a:p>
          <a:endParaRPr lang="en-GB"/>
        </a:p>
      </dgm:t>
    </dgm:pt>
    <dgm:pt modelId="{AEE7F773-74FE-4F6C-8FF5-A1BC4A0B5D6C}" type="pres">
      <dgm:prSet presAssocID="{44A21DEB-DCAA-419B-9243-0FF2398354BE}" presName="descendantText" presStyleLbl="alignAcc1" presStyleIdx="0" presStyleCnt="3">
        <dgm:presLayoutVars>
          <dgm:bulletEnabled val="1"/>
        </dgm:presLayoutVars>
      </dgm:prSet>
      <dgm:spPr/>
      <dgm:t>
        <a:bodyPr/>
        <a:lstStyle/>
        <a:p>
          <a:endParaRPr lang="en-GB"/>
        </a:p>
      </dgm:t>
    </dgm:pt>
    <dgm:pt modelId="{87988920-EDD2-412C-A9B8-1CFEA492DB77}" type="pres">
      <dgm:prSet presAssocID="{0214FB18-B573-4FEC-9042-174C16D23EE4}" presName="sp" presStyleCnt="0"/>
      <dgm:spPr/>
    </dgm:pt>
    <dgm:pt modelId="{BC0ABC91-998F-42B5-A38C-8FA4A2584E2B}" type="pres">
      <dgm:prSet presAssocID="{B4267830-492F-490F-B513-53E55347EF79}" presName="composite" presStyleCnt="0"/>
      <dgm:spPr/>
    </dgm:pt>
    <dgm:pt modelId="{E0DE7BBC-6001-438D-8CF4-B4F262FEB4C8}" type="pres">
      <dgm:prSet presAssocID="{B4267830-492F-490F-B513-53E55347EF79}" presName="parentText" presStyleLbl="alignNode1" presStyleIdx="1" presStyleCnt="3">
        <dgm:presLayoutVars>
          <dgm:chMax val="1"/>
          <dgm:bulletEnabled val="1"/>
        </dgm:presLayoutVars>
      </dgm:prSet>
      <dgm:spPr/>
      <dgm:t>
        <a:bodyPr/>
        <a:lstStyle/>
        <a:p>
          <a:endParaRPr lang="en-GB"/>
        </a:p>
      </dgm:t>
    </dgm:pt>
    <dgm:pt modelId="{3154BFC7-0C90-4C12-9887-91D7972A7CF4}" type="pres">
      <dgm:prSet presAssocID="{B4267830-492F-490F-B513-53E55347EF79}" presName="descendantText" presStyleLbl="alignAcc1" presStyleIdx="1" presStyleCnt="3">
        <dgm:presLayoutVars>
          <dgm:bulletEnabled val="1"/>
        </dgm:presLayoutVars>
      </dgm:prSet>
      <dgm:spPr/>
      <dgm:t>
        <a:bodyPr/>
        <a:lstStyle/>
        <a:p>
          <a:endParaRPr lang="en-GB"/>
        </a:p>
      </dgm:t>
    </dgm:pt>
    <dgm:pt modelId="{47F7C68B-7AAD-4A1B-AB6D-F6239990906C}" type="pres">
      <dgm:prSet presAssocID="{0089ADFC-528C-4B5B-A6C7-6E9E2AEC8D18}" presName="sp" presStyleCnt="0"/>
      <dgm:spPr/>
    </dgm:pt>
    <dgm:pt modelId="{7E09DE8F-833E-4A10-82F9-92BF950DD4D7}" type="pres">
      <dgm:prSet presAssocID="{FB703ACE-E677-45B0-B4C1-AA60262ED963}" presName="composite" presStyleCnt="0"/>
      <dgm:spPr/>
    </dgm:pt>
    <dgm:pt modelId="{F5FB6471-9CA6-4000-A1F5-838D870FB445}" type="pres">
      <dgm:prSet presAssocID="{FB703ACE-E677-45B0-B4C1-AA60262ED963}" presName="parentText" presStyleLbl="alignNode1" presStyleIdx="2" presStyleCnt="3">
        <dgm:presLayoutVars>
          <dgm:chMax val="1"/>
          <dgm:bulletEnabled val="1"/>
        </dgm:presLayoutVars>
      </dgm:prSet>
      <dgm:spPr/>
      <dgm:t>
        <a:bodyPr/>
        <a:lstStyle/>
        <a:p>
          <a:endParaRPr lang="en-GB"/>
        </a:p>
      </dgm:t>
    </dgm:pt>
    <dgm:pt modelId="{FFADE2AE-A5B8-47F1-B2B4-8097B560463C}" type="pres">
      <dgm:prSet presAssocID="{FB703ACE-E677-45B0-B4C1-AA60262ED963}" presName="descendantText" presStyleLbl="alignAcc1" presStyleIdx="2" presStyleCnt="3">
        <dgm:presLayoutVars>
          <dgm:bulletEnabled val="1"/>
        </dgm:presLayoutVars>
      </dgm:prSet>
      <dgm:spPr/>
      <dgm:t>
        <a:bodyPr/>
        <a:lstStyle/>
        <a:p>
          <a:endParaRPr lang="en-GB"/>
        </a:p>
      </dgm:t>
    </dgm:pt>
  </dgm:ptLst>
  <dgm:cxnLst>
    <dgm:cxn modelId="{4F2EBD35-5D63-4BFE-AF81-9CF6404439C1}" type="presOf" srcId="{D3E3F938-BC27-4170-87D0-10024F5CFCBA}" destId="{80C8EEFA-9C9E-4442-A81A-AB8D81C4B75A}" srcOrd="0" destOrd="0" presId="urn:microsoft.com/office/officeart/2005/8/layout/chevron2"/>
    <dgm:cxn modelId="{18D05FC6-40D9-4409-9610-34A480492BB9}" srcId="{B4267830-492F-490F-B513-53E55347EF79}" destId="{2EAEA4DC-681C-44E6-8B3B-D0AEC95B6F57}" srcOrd="0" destOrd="0" parTransId="{A6AD6CE7-099A-49C9-ABCD-C3CB7617E496}" sibTransId="{9A0ED157-A732-48F6-8668-1E0146AA636C}"/>
    <dgm:cxn modelId="{2B62DF0F-8174-415E-AAD2-0DF27F3FE48F}" type="presOf" srcId="{44A21DEB-DCAA-419B-9243-0FF2398354BE}" destId="{8DF48A1C-6EBE-4D2D-B40A-C06E8FB292BD}" srcOrd="0" destOrd="0" presId="urn:microsoft.com/office/officeart/2005/8/layout/chevron2"/>
    <dgm:cxn modelId="{4AB50792-D99D-4897-8B03-992534239D26}" srcId="{FB703ACE-E677-45B0-B4C1-AA60262ED963}" destId="{9C4BDC63-4372-4E53-B3D7-4B21F8F19789}" srcOrd="0" destOrd="0" parTransId="{065C7CE2-46E9-4AD4-A9D6-79C84512677F}" sibTransId="{DB9568B4-DF12-4FFD-A418-3DCF6486383A}"/>
    <dgm:cxn modelId="{A6AAF1C1-CF6D-44ED-BC8E-49ABB2C1FC04}" srcId="{D3E3F938-BC27-4170-87D0-10024F5CFCBA}" destId="{FB703ACE-E677-45B0-B4C1-AA60262ED963}" srcOrd="2" destOrd="0" parTransId="{83139977-1FD2-471F-9FEC-000A5B4EA8AB}" sibTransId="{F16B7A68-6C21-4503-89D9-369F9D7F5CAD}"/>
    <dgm:cxn modelId="{8ED3E7FE-1A3C-4BE2-AE1E-A1E593EF1414}" type="presOf" srcId="{B4267830-492F-490F-B513-53E55347EF79}" destId="{E0DE7BBC-6001-438D-8CF4-B4F262FEB4C8}" srcOrd="0" destOrd="0" presId="urn:microsoft.com/office/officeart/2005/8/layout/chevron2"/>
    <dgm:cxn modelId="{1C296DD7-4E8E-4FD6-811C-3B7CDC889D14}" srcId="{D3E3F938-BC27-4170-87D0-10024F5CFCBA}" destId="{44A21DEB-DCAA-419B-9243-0FF2398354BE}" srcOrd="0" destOrd="0" parTransId="{98A054BD-3793-43FC-B823-629C6A972E23}" sibTransId="{0214FB18-B573-4FEC-9042-174C16D23EE4}"/>
    <dgm:cxn modelId="{AB1BE6C7-3CFA-4BD2-9BED-D0DFEB83FCA4}" srcId="{D3E3F938-BC27-4170-87D0-10024F5CFCBA}" destId="{B4267830-492F-490F-B513-53E55347EF79}" srcOrd="1" destOrd="0" parTransId="{850DF444-FF46-4537-AF3B-7DD30D8D1AA0}" sibTransId="{0089ADFC-528C-4B5B-A6C7-6E9E2AEC8D18}"/>
    <dgm:cxn modelId="{CAD8117E-5628-4AA3-99C8-1BDF4BC5BEE4}" type="presOf" srcId="{FB703ACE-E677-45B0-B4C1-AA60262ED963}" destId="{F5FB6471-9CA6-4000-A1F5-838D870FB445}" srcOrd="0" destOrd="0" presId="urn:microsoft.com/office/officeart/2005/8/layout/chevron2"/>
    <dgm:cxn modelId="{CE232FD6-51A0-4C8C-A4A5-7FEE33C892C5}" srcId="{44A21DEB-DCAA-419B-9243-0FF2398354BE}" destId="{F897996D-1FF5-4D53-B471-A06DE70C2534}" srcOrd="0" destOrd="0" parTransId="{ADC48356-FC78-4CC7-B831-DAC5A808EDDA}" sibTransId="{0EE9649B-4EDB-4D63-85DB-FB8AD06B5837}"/>
    <dgm:cxn modelId="{42FFAF3E-A259-469D-B321-C1C27EF374F5}" type="presOf" srcId="{9C4BDC63-4372-4E53-B3D7-4B21F8F19789}" destId="{FFADE2AE-A5B8-47F1-B2B4-8097B560463C}" srcOrd="0" destOrd="0" presId="urn:microsoft.com/office/officeart/2005/8/layout/chevron2"/>
    <dgm:cxn modelId="{FB39EDB7-9683-49AA-9738-ED6506ADF42A}" type="presOf" srcId="{2EAEA4DC-681C-44E6-8B3B-D0AEC95B6F57}" destId="{3154BFC7-0C90-4C12-9887-91D7972A7CF4}" srcOrd="0" destOrd="0" presId="urn:microsoft.com/office/officeart/2005/8/layout/chevron2"/>
    <dgm:cxn modelId="{34AFE7AF-9737-4D25-ADA4-DC2A18272A35}" type="presOf" srcId="{F897996D-1FF5-4D53-B471-A06DE70C2534}" destId="{AEE7F773-74FE-4F6C-8FF5-A1BC4A0B5D6C}" srcOrd="0" destOrd="0" presId="urn:microsoft.com/office/officeart/2005/8/layout/chevron2"/>
    <dgm:cxn modelId="{946D7324-3E01-4FB5-85D1-71531AD76365}" type="presParOf" srcId="{80C8EEFA-9C9E-4442-A81A-AB8D81C4B75A}" destId="{DE385AB1-9927-43D7-90D4-172F9B292BFE}" srcOrd="0" destOrd="0" presId="urn:microsoft.com/office/officeart/2005/8/layout/chevron2"/>
    <dgm:cxn modelId="{6F21E30D-CB6D-46EA-BC02-7336B5D8C37C}" type="presParOf" srcId="{DE385AB1-9927-43D7-90D4-172F9B292BFE}" destId="{8DF48A1C-6EBE-4D2D-B40A-C06E8FB292BD}" srcOrd="0" destOrd="0" presId="urn:microsoft.com/office/officeart/2005/8/layout/chevron2"/>
    <dgm:cxn modelId="{5499F22F-B477-4A14-955B-0E7E2475018C}" type="presParOf" srcId="{DE385AB1-9927-43D7-90D4-172F9B292BFE}" destId="{AEE7F773-74FE-4F6C-8FF5-A1BC4A0B5D6C}" srcOrd="1" destOrd="0" presId="urn:microsoft.com/office/officeart/2005/8/layout/chevron2"/>
    <dgm:cxn modelId="{C702CC4D-1A22-486B-87BC-0BD0AA67D67A}" type="presParOf" srcId="{80C8EEFA-9C9E-4442-A81A-AB8D81C4B75A}" destId="{87988920-EDD2-412C-A9B8-1CFEA492DB77}" srcOrd="1" destOrd="0" presId="urn:microsoft.com/office/officeart/2005/8/layout/chevron2"/>
    <dgm:cxn modelId="{C3A8A537-C342-4BB5-9814-8E36779D8B90}" type="presParOf" srcId="{80C8EEFA-9C9E-4442-A81A-AB8D81C4B75A}" destId="{BC0ABC91-998F-42B5-A38C-8FA4A2584E2B}" srcOrd="2" destOrd="0" presId="urn:microsoft.com/office/officeart/2005/8/layout/chevron2"/>
    <dgm:cxn modelId="{40F3985B-F3F8-443F-A7A5-07194DD7B90A}" type="presParOf" srcId="{BC0ABC91-998F-42B5-A38C-8FA4A2584E2B}" destId="{E0DE7BBC-6001-438D-8CF4-B4F262FEB4C8}" srcOrd="0" destOrd="0" presId="urn:microsoft.com/office/officeart/2005/8/layout/chevron2"/>
    <dgm:cxn modelId="{BAE09252-8BC9-4008-88FB-4FFD5BF0AA80}" type="presParOf" srcId="{BC0ABC91-998F-42B5-A38C-8FA4A2584E2B}" destId="{3154BFC7-0C90-4C12-9887-91D7972A7CF4}" srcOrd="1" destOrd="0" presId="urn:microsoft.com/office/officeart/2005/8/layout/chevron2"/>
    <dgm:cxn modelId="{FC8679C2-6B4D-4F85-ACBD-A1E4113B5EF6}" type="presParOf" srcId="{80C8EEFA-9C9E-4442-A81A-AB8D81C4B75A}" destId="{47F7C68B-7AAD-4A1B-AB6D-F6239990906C}" srcOrd="3" destOrd="0" presId="urn:microsoft.com/office/officeart/2005/8/layout/chevron2"/>
    <dgm:cxn modelId="{F6B44106-D57A-4D4F-BCB4-C337F1B2B693}" type="presParOf" srcId="{80C8EEFA-9C9E-4442-A81A-AB8D81C4B75A}" destId="{7E09DE8F-833E-4A10-82F9-92BF950DD4D7}" srcOrd="4" destOrd="0" presId="urn:microsoft.com/office/officeart/2005/8/layout/chevron2"/>
    <dgm:cxn modelId="{C53D9CDA-D97E-4E99-A26C-DF8029BF571C}" type="presParOf" srcId="{7E09DE8F-833E-4A10-82F9-92BF950DD4D7}" destId="{F5FB6471-9CA6-4000-A1F5-838D870FB445}" srcOrd="0" destOrd="0" presId="urn:microsoft.com/office/officeart/2005/8/layout/chevron2"/>
    <dgm:cxn modelId="{E6361E7F-D11E-4552-8AD4-B7C9EFDF0A44}" type="presParOf" srcId="{7E09DE8F-833E-4A10-82F9-92BF950DD4D7}" destId="{FFADE2AE-A5B8-47F1-B2B4-8097B560463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D24C353-70BB-441F-9327-4E7AE9A89D29}"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GB"/>
        </a:p>
      </dgm:t>
    </dgm:pt>
    <dgm:pt modelId="{7AD100B7-8E2F-4A03-9091-BCF392097767}">
      <dgm:prSet phldrT="[Text]"/>
      <dgm:spPr/>
      <dgm:t>
        <a:bodyPr/>
        <a:lstStyle/>
        <a:p>
          <a:r>
            <a:rPr lang="en-GB" dirty="0" smtClean="0"/>
            <a:t>Direct or on-line support and advice for setting up a charity</a:t>
          </a:r>
          <a:endParaRPr lang="en-GB" dirty="0"/>
        </a:p>
      </dgm:t>
    </dgm:pt>
    <dgm:pt modelId="{7648207E-DD14-4414-9A71-0CECA3ABDBDF}" type="parTrans" cxnId="{8F06004D-73A6-4559-8648-A00FA9571408}">
      <dgm:prSet/>
      <dgm:spPr/>
      <dgm:t>
        <a:bodyPr/>
        <a:lstStyle/>
        <a:p>
          <a:endParaRPr lang="en-GB"/>
        </a:p>
      </dgm:t>
    </dgm:pt>
    <dgm:pt modelId="{142266CE-ECB3-41B8-9F5A-D1591D7A9074}" type="sibTrans" cxnId="{8F06004D-73A6-4559-8648-A00FA9571408}">
      <dgm:prSet/>
      <dgm:spPr/>
      <dgm:t>
        <a:bodyPr/>
        <a:lstStyle/>
        <a:p>
          <a:endParaRPr lang="en-GB"/>
        </a:p>
      </dgm:t>
    </dgm:pt>
    <dgm:pt modelId="{A235419E-F2A7-41CE-BA2A-127147340970}">
      <dgm:prSet phldrT="[Text]"/>
      <dgm:spPr>
        <a:solidFill>
          <a:schemeClr val="accent1"/>
        </a:solidFill>
      </dgm:spPr>
      <dgm:t>
        <a:bodyPr/>
        <a:lstStyle/>
        <a:p>
          <a:r>
            <a:rPr lang="en-GB" dirty="0" smtClean="0">
              <a:solidFill>
                <a:schemeClr val="bg1"/>
              </a:solidFill>
            </a:rPr>
            <a:t>Tailored or sector-wide practical and technical help for existing organisations</a:t>
          </a:r>
          <a:endParaRPr lang="en-GB" dirty="0">
            <a:solidFill>
              <a:schemeClr val="bg1"/>
            </a:solidFill>
          </a:endParaRPr>
        </a:p>
      </dgm:t>
    </dgm:pt>
    <dgm:pt modelId="{89F0A29B-479C-4820-9C67-97DC55F1506F}" type="parTrans" cxnId="{5DD54055-D641-4390-A348-71C9349DE035}">
      <dgm:prSet/>
      <dgm:spPr>
        <a:noFill/>
      </dgm:spPr>
      <dgm:t>
        <a:bodyPr/>
        <a:lstStyle/>
        <a:p>
          <a:endParaRPr lang="en-GB"/>
        </a:p>
      </dgm:t>
    </dgm:pt>
    <dgm:pt modelId="{B6361B98-9B60-49D6-95DE-E768E65FAA4F}" type="sibTrans" cxnId="{5DD54055-D641-4390-A348-71C9349DE035}">
      <dgm:prSet/>
      <dgm:spPr>
        <a:noFill/>
      </dgm:spPr>
      <dgm:t>
        <a:bodyPr/>
        <a:lstStyle/>
        <a:p>
          <a:endParaRPr lang="en-GB"/>
        </a:p>
      </dgm:t>
    </dgm:pt>
    <dgm:pt modelId="{0DB09A2D-B137-4AA4-841E-F8BA4F311763}">
      <dgm:prSet phldrT="[Text]"/>
      <dgm:spPr>
        <a:solidFill>
          <a:schemeClr val="accent1">
            <a:alpha val="90000"/>
          </a:schemeClr>
        </a:solidFill>
      </dgm:spPr>
      <dgm:t>
        <a:bodyPr/>
        <a:lstStyle/>
        <a:p>
          <a:r>
            <a:rPr lang="en-GB" dirty="0" smtClean="0">
              <a:solidFill>
                <a:schemeClr val="bg1"/>
              </a:solidFill>
            </a:rPr>
            <a:t>Advice on governance and support for trustees</a:t>
          </a:r>
          <a:endParaRPr lang="en-GB" dirty="0">
            <a:solidFill>
              <a:schemeClr val="bg1"/>
            </a:solidFill>
          </a:endParaRPr>
        </a:p>
      </dgm:t>
    </dgm:pt>
    <dgm:pt modelId="{FF4FC7D0-5722-4E00-BF5F-FBBF41F32FA6}" type="parTrans" cxnId="{E89780D1-D315-4BD1-8A67-7F6C5F2106BB}">
      <dgm:prSet/>
      <dgm:spPr/>
      <dgm:t>
        <a:bodyPr/>
        <a:lstStyle/>
        <a:p>
          <a:endParaRPr lang="en-GB"/>
        </a:p>
      </dgm:t>
    </dgm:pt>
    <dgm:pt modelId="{B8CDFE09-BBA1-4223-960B-E345E6C6BCBD}" type="sibTrans" cxnId="{E89780D1-D315-4BD1-8A67-7F6C5F2106BB}">
      <dgm:prSet/>
      <dgm:spPr>
        <a:noFill/>
      </dgm:spPr>
      <dgm:t>
        <a:bodyPr/>
        <a:lstStyle/>
        <a:p>
          <a:endParaRPr lang="en-GB"/>
        </a:p>
      </dgm:t>
    </dgm:pt>
    <dgm:pt modelId="{2DEC01D8-7B52-4CE0-97AC-9638E3AC24E3}">
      <dgm:prSet phldrT="[Text]"/>
      <dgm:spPr/>
      <dgm:t>
        <a:bodyPr/>
        <a:lstStyle/>
        <a:p>
          <a:r>
            <a:rPr lang="en-GB" dirty="0" smtClean="0"/>
            <a:t>Training, conferences, seminars</a:t>
          </a:r>
          <a:endParaRPr lang="en-GB" dirty="0"/>
        </a:p>
      </dgm:t>
    </dgm:pt>
    <dgm:pt modelId="{B2CA32AF-BA5C-4CB7-8777-772C7054FDA5}" type="parTrans" cxnId="{D1901F4F-62B8-4029-B3FE-7C96EB0E1F59}">
      <dgm:prSet/>
      <dgm:spPr/>
      <dgm:t>
        <a:bodyPr/>
        <a:lstStyle/>
        <a:p>
          <a:endParaRPr lang="en-GB"/>
        </a:p>
      </dgm:t>
    </dgm:pt>
    <dgm:pt modelId="{558366EB-0970-4262-9D07-3D042DD37BE2}" type="sibTrans" cxnId="{D1901F4F-62B8-4029-B3FE-7C96EB0E1F59}">
      <dgm:prSet/>
      <dgm:spPr/>
      <dgm:t>
        <a:bodyPr/>
        <a:lstStyle/>
        <a:p>
          <a:endParaRPr lang="en-GB"/>
        </a:p>
      </dgm:t>
    </dgm:pt>
    <dgm:pt modelId="{C4777F28-B2B2-4F8E-B818-4ABE262D1C1D}">
      <dgm:prSet phldrT="[Text]"/>
      <dgm:spPr>
        <a:solidFill>
          <a:schemeClr val="accent1">
            <a:alpha val="90000"/>
          </a:schemeClr>
        </a:solidFill>
      </dgm:spPr>
      <dgm:t>
        <a:bodyPr/>
        <a:lstStyle/>
        <a:p>
          <a:r>
            <a:rPr lang="en-GB" dirty="0" smtClean="0">
              <a:solidFill>
                <a:schemeClr val="bg1"/>
              </a:solidFill>
            </a:rPr>
            <a:t>Funding support &amp; Capacity building</a:t>
          </a:r>
          <a:endParaRPr lang="en-GB" dirty="0">
            <a:solidFill>
              <a:schemeClr val="bg1"/>
            </a:solidFill>
          </a:endParaRPr>
        </a:p>
      </dgm:t>
    </dgm:pt>
    <dgm:pt modelId="{15EA1183-91A5-481C-B980-829EF6C02522}" type="parTrans" cxnId="{5495006A-9566-4242-840A-A11A1287DE52}">
      <dgm:prSet/>
      <dgm:spPr>
        <a:noFill/>
      </dgm:spPr>
      <dgm:t>
        <a:bodyPr/>
        <a:lstStyle/>
        <a:p>
          <a:endParaRPr lang="en-GB"/>
        </a:p>
      </dgm:t>
    </dgm:pt>
    <dgm:pt modelId="{52E96268-509E-46DF-BC6D-9EE9DADCA463}" type="sibTrans" cxnId="{5495006A-9566-4242-840A-A11A1287DE52}">
      <dgm:prSet/>
      <dgm:spPr>
        <a:noFill/>
      </dgm:spPr>
      <dgm:t>
        <a:bodyPr/>
        <a:lstStyle/>
        <a:p>
          <a:endParaRPr lang="en-GB"/>
        </a:p>
      </dgm:t>
    </dgm:pt>
    <dgm:pt modelId="{ADAC246A-0EC8-4CC9-B0E2-61370538D41D}">
      <dgm:prSet phldrT="[Text]"/>
      <dgm:spPr>
        <a:solidFill>
          <a:schemeClr val="accent1">
            <a:alpha val="90000"/>
          </a:schemeClr>
        </a:solidFill>
      </dgm:spPr>
      <dgm:t>
        <a:bodyPr/>
        <a:lstStyle/>
        <a:p>
          <a:r>
            <a:rPr lang="en-GB" dirty="0" smtClean="0">
              <a:solidFill>
                <a:schemeClr val="bg1"/>
              </a:solidFill>
            </a:rPr>
            <a:t>Social media marketing, linking and networking space</a:t>
          </a:r>
          <a:endParaRPr lang="en-GB" dirty="0">
            <a:solidFill>
              <a:schemeClr val="bg1"/>
            </a:solidFill>
          </a:endParaRPr>
        </a:p>
      </dgm:t>
    </dgm:pt>
    <dgm:pt modelId="{2D53EFD2-14B1-4B1A-B85A-2594E2B31D62}" type="parTrans" cxnId="{FC806F8D-EF6D-4614-88DD-DF8E3C83DB01}">
      <dgm:prSet/>
      <dgm:spPr/>
      <dgm:t>
        <a:bodyPr/>
        <a:lstStyle/>
        <a:p>
          <a:endParaRPr lang="en-GB"/>
        </a:p>
      </dgm:t>
    </dgm:pt>
    <dgm:pt modelId="{E21661B9-FFD3-43AB-8898-6DB4B63851E3}" type="sibTrans" cxnId="{FC806F8D-EF6D-4614-88DD-DF8E3C83DB01}">
      <dgm:prSet/>
      <dgm:spPr>
        <a:noFill/>
      </dgm:spPr>
      <dgm:t>
        <a:bodyPr/>
        <a:lstStyle/>
        <a:p>
          <a:endParaRPr lang="en-GB"/>
        </a:p>
      </dgm:t>
    </dgm:pt>
    <dgm:pt modelId="{2C589907-4C13-49A1-B4C6-C2B2088D5F4B}">
      <dgm:prSet phldrT="[Text]"/>
      <dgm:spPr>
        <a:solidFill>
          <a:schemeClr val="accent1">
            <a:alpha val="90000"/>
          </a:schemeClr>
        </a:solidFill>
      </dgm:spPr>
      <dgm:t>
        <a:bodyPr/>
        <a:lstStyle/>
        <a:p>
          <a:r>
            <a:rPr lang="en-GB" dirty="0" smtClean="0">
              <a:solidFill>
                <a:schemeClr val="bg1"/>
              </a:solidFill>
            </a:rPr>
            <a:t>Co-ordinating and supporting volunteers</a:t>
          </a:r>
          <a:endParaRPr lang="en-GB" dirty="0">
            <a:solidFill>
              <a:schemeClr val="bg1"/>
            </a:solidFill>
          </a:endParaRPr>
        </a:p>
      </dgm:t>
    </dgm:pt>
    <dgm:pt modelId="{AC9F4D8E-F077-4272-B069-7096060AB856}" type="parTrans" cxnId="{1B5C455A-88FF-413B-8111-1E77E6B896A3}">
      <dgm:prSet/>
      <dgm:spPr/>
      <dgm:t>
        <a:bodyPr/>
        <a:lstStyle/>
        <a:p>
          <a:endParaRPr lang="en-GB"/>
        </a:p>
      </dgm:t>
    </dgm:pt>
    <dgm:pt modelId="{F8E02EBF-A87E-4986-87B2-B1FDD5E5F7E0}" type="sibTrans" cxnId="{1B5C455A-88FF-413B-8111-1E77E6B896A3}">
      <dgm:prSet/>
      <dgm:spPr/>
      <dgm:t>
        <a:bodyPr/>
        <a:lstStyle/>
        <a:p>
          <a:endParaRPr lang="en-GB"/>
        </a:p>
      </dgm:t>
    </dgm:pt>
    <dgm:pt modelId="{61B31DF2-67C9-425C-80BB-A7EF653B3706}">
      <dgm:prSet phldrT="[Text]"/>
      <dgm:spPr>
        <a:solidFill>
          <a:schemeClr val="accent1">
            <a:alpha val="90000"/>
          </a:schemeClr>
        </a:solidFill>
        <a:ln w="38100">
          <a:solidFill>
            <a:srgbClr val="FF0000"/>
          </a:solidFill>
        </a:ln>
      </dgm:spPr>
      <dgm:t>
        <a:bodyPr/>
        <a:lstStyle/>
        <a:p>
          <a:r>
            <a:rPr lang="en-GB" dirty="0" smtClean="0">
              <a:solidFill>
                <a:schemeClr val="bg1"/>
              </a:solidFill>
            </a:rPr>
            <a:t>Shared physical and digital hub</a:t>
          </a:r>
          <a:endParaRPr lang="en-GB" dirty="0">
            <a:solidFill>
              <a:schemeClr val="bg1"/>
            </a:solidFill>
          </a:endParaRPr>
        </a:p>
      </dgm:t>
    </dgm:pt>
    <dgm:pt modelId="{A6013C27-0AFD-4E66-8215-98F579FA693A}" type="parTrans" cxnId="{2B47D42C-D664-4D81-9EC8-BF247AC462BB}">
      <dgm:prSet/>
      <dgm:spPr/>
      <dgm:t>
        <a:bodyPr/>
        <a:lstStyle/>
        <a:p>
          <a:endParaRPr lang="en-GB"/>
        </a:p>
      </dgm:t>
    </dgm:pt>
    <dgm:pt modelId="{A7FF66D3-B0CB-4264-8985-4BC7D2853476}" type="sibTrans" cxnId="{2B47D42C-D664-4D81-9EC8-BF247AC462BB}">
      <dgm:prSet/>
      <dgm:spPr/>
      <dgm:t>
        <a:bodyPr/>
        <a:lstStyle/>
        <a:p>
          <a:endParaRPr lang="en-GB"/>
        </a:p>
      </dgm:t>
    </dgm:pt>
    <dgm:pt modelId="{4830EE73-C527-42A3-8403-79C313BC8205}" type="pres">
      <dgm:prSet presAssocID="{DD24C353-70BB-441F-9327-4E7AE9A89D29}" presName="Name0" presStyleCnt="0">
        <dgm:presLayoutVars>
          <dgm:dir/>
          <dgm:animLvl val="lvl"/>
          <dgm:resizeHandles val="exact"/>
        </dgm:presLayoutVars>
      </dgm:prSet>
      <dgm:spPr/>
      <dgm:t>
        <a:bodyPr/>
        <a:lstStyle/>
        <a:p>
          <a:endParaRPr lang="en-GB"/>
        </a:p>
      </dgm:t>
    </dgm:pt>
    <dgm:pt modelId="{5445C7F2-4FAC-4B90-BFFB-49104C0EF42F}" type="pres">
      <dgm:prSet presAssocID="{7AD100B7-8E2F-4A03-9091-BCF392097767}" presName="vertFlow" presStyleCnt="0"/>
      <dgm:spPr/>
    </dgm:pt>
    <dgm:pt modelId="{69D6BC33-CE6E-4AA8-A6D8-8C3632A0B20F}" type="pres">
      <dgm:prSet presAssocID="{7AD100B7-8E2F-4A03-9091-BCF392097767}" presName="header" presStyleLbl="node1" presStyleIdx="0" presStyleCnt="2"/>
      <dgm:spPr/>
      <dgm:t>
        <a:bodyPr/>
        <a:lstStyle/>
        <a:p>
          <a:endParaRPr lang="en-GB"/>
        </a:p>
      </dgm:t>
    </dgm:pt>
    <dgm:pt modelId="{BBB01F1D-8F9C-4BE7-87A2-FA2C7A0FF3AB}" type="pres">
      <dgm:prSet presAssocID="{89F0A29B-479C-4820-9C67-97DC55F1506F}" presName="parTrans" presStyleLbl="sibTrans2D1" presStyleIdx="0" presStyleCnt="6"/>
      <dgm:spPr/>
      <dgm:t>
        <a:bodyPr/>
        <a:lstStyle/>
        <a:p>
          <a:endParaRPr lang="en-GB"/>
        </a:p>
      </dgm:t>
    </dgm:pt>
    <dgm:pt modelId="{924DC941-A6A7-459C-B2B8-BF73C31B06C6}" type="pres">
      <dgm:prSet presAssocID="{A235419E-F2A7-41CE-BA2A-127147340970}" presName="child" presStyleLbl="alignAccFollowNode1" presStyleIdx="0" presStyleCnt="6">
        <dgm:presLayoutVars>
          <dgm:chMax val="0"/>
          <dgm:bulletEnabled val="1"/>
        </dgm:presLayoutVars>
      </dgm:prSet>
      <dgm:spPr/>
      <dgm:t>
        <a:bodyPr/>
        <a:lstStyle/>
        <a:p>
          <a:endParaRPr lang="en-GB"/>
        </a:p>
      </dgm:t>
    </dgm:pt>
    <dgm:pt modelId="{5EFCCF3B-ABE3-4B86-A83C-6ED67C0E4A37}" type="pres">
      <dgm:prSet presAssocID="{B6361B98-9B60-49D6-95DE-E768E65FAA4F}" presName="sibTrans" presStyleLbl="sibTrans2D1" presStyleIdx="1" presStyleCnt="6"/>
      <dgm:spPr/>
      <dgm:t>
        <a:bodyPr/>
        <a:lstStyle/>
        <a:p>
          <a:endParaRPr lang="en-GB"/>
        </a:p>
      </dgm:t>
    </dgm:pt>
    <dgm:pt modelId="{13B30CD0-7FD2-4535-9BC6-4F3189D51CF8}" type="pres">
      <dgm:prSet presAssocID="{0DB09A2D-B137-4AA4-841E-F8BA4F311763}" presName="child" presStyleLbl="alignAccFollowNode1" presStyleIdx="1" presStyleCnt="6">
        <dgm:presLayoutVars>
          <dgm:chMax val="0"/>
          <dgm:bulletEnabled val="1"/>
        </dgm:presLayoutVars>
      </dgm:prSet>
      <dgm:spPr/>
      <dgm:t>
        <a:bodyPr/>
        <a:lstStyle/>
        <a:p>
          <a:endParaRPr lang="en-GB"/>
        </a:p>
      </dgm:t>
    </dgm:pt>
    <dgm:pt modelId="{4098B546-FC3D-4368-90A3-EE61D847B70B}" type="pres">
      <dgm:prSet presAssocID="{B8CDFE09-BBA1-4223-960B-E345E6C6BCBD}" presName="sibTrans" presStyleLbl="sibTrans2D1" presStyleIdx="2" presStyleCnt="6"/>
      <dgm:spPr/>
      <dgm:t>
        <a:bodyPr/>
        <a:lstStyle/>
        <a:p>
          <a:endParaRPr lang="en-GB"/>
        </a:p>
      </dgm:t>
    </dgm:pt>
    <dgm:pt modelId="{DE3D33C3-2688-4EF2-AE36-9547B6F8353C}" type="pres">
      <dgm:prSet presAssocID="{2C589907-4C13-49A1-B4C6-C2B2088D5F4B}" presName="child" presStyleLbl="alignAccFollowNode1" presStyleIdx="2" presStyleCnt="6">
        <dgm:presLayoutVars>
          <dgm:chMax val="0"/>
          <dgm:bulletEnabled val="1"/>
        </dgm:presLayoutVars>
      </dgm:prSet>
      <dgm:spPr/>
      <dgm:t>
        <a:bodyPr/>
        <a:lstStyle/>
        <a:p>
          <a:endParaRPr lang="en-GB"/>
        </a:p>
      </dgm:t>
    </dgm:pt>
    <dgm:pt modelId="{2FC0F807-50F8-4D7F-8863-524440D924A8}" type="pres">
      <dgm:prSet presAssocID="{7AD100B7-8E2F-4A03-9091-BCF392097767}" presName="hSp" presStyleCnt="0"/>
      <dgm:spPr/>
    </dgm:pt>
    <dgm:pt modelId="{36BCF962-5B70-4FEB-80F0-11073FCE7F62}" type="pres">
      <dgm:prSet presAssocID="{2DEC01D8-7B52-4CE0-97AC-9638E3AC24E3}" presName="vertFlow" presStyleCnt="0"/>
      <dgm:spPr/>
    </dgm:pt>
    <dgm:pt modelId="{C5B66688-CC74-40BF-B1C5-D064B06FFD69}" type="pres">
      <dgm:prSet presAssocID="{2DEC01D8-7B52-4CE0-97AC-9638E3AC24E3}" presName="header" presStyleLbl="node1" presStyleIdx="1" presStyleCnt="2"/>
      <dgm:spPr/>
      <dgm:t>
        <a:bodyPr/>
        <a:lstStyle/>
        <a:p>
          <a:endParaRPr lang="en-GB"/>
        </a:p>
      </dgm:t>
    </dgm:pt>
    <dgm:pt modelId="{F16E3384-7DA6-4BC0-8A59-27713485DFA9}" type="pres">
      <dgm:prSet presAssocID="{15EA1183-91A5-481C-B980-829EF6C02522}" presName="parTrans" presStyleLbl="sibTrans2D1" presStyleIdx="3" presStyleCnt="6"/>
      <dgm:spPr/>
      <dgm:t>
        <a:bodyPr/>
        <a:lstStyle/>
        <a:p>
          <a:endParaRPr lang="en-GB"/>
        </a:p>
      </dgm:t>
    </dgm:pt>
    <dgm:pt modelId="{A865A1C4-E0C5-4506-BCFD-BEA709D9E9D9}" type="pres">
      <dgm:prSet presAssocID="{C4777F28-B2B2-4F8E-B818-4ABE262D1C1D}" presName="child" presStyleLbl="alignAccFollowNode1" presStyleIdx="3" presStyleCnt="6">
        <dgm:presLayoutVars>
          <dgm:chMax val="0"/>
          <dgm:bulletEnabled val="1"/>
        </dgm:presLayoutVars>
      </dgm:prSet>
      <dgm:spPr/>
      <dgm:t>
        <a:bodyPr/>
        <a:lstStyle/>
        <a:p>
          <a:endParaRPr lang="en-GB"/>
        </a:p>
      </dgm:t>
    </dgm:pt>
    <dgm:pt modelId="{1502A2B5-A1AF-44A4-84D5-6BFE7FCCD38E}" type="pres">
      <dgm:prSet presAssocID="{52E96268-509E-46DF-BC6D-9EE9DADCA463}" presName="sibTrans" presStyleLbl="sibTrans2D1" presStyleIdx="4" presStyleCnt="6"/>
      <dgm:spPr/>
      <dgm:t>
        <a:bodyPr/>
        <a:lstStyle/>
        <a:p>
          <a:endParaRPr lang="en-GB"/>
        </a:p>
      </dgm:t>
    </dgm:pt>
    <dgm:pt modelId="{0042B9B6-F619-4F57-9573-C5123EBF186E}" type="pres">
      <dgm:prSet presAssocID="{ADAC246A-0EC8-4CC9-B0E2-61370538D41D}" presName="child" presStyleLbl="alignAccFollowNode1" presStyleIdx="4" presStyleCnt="6">
        <dgm:presLayoutVars>
          <dgm:chMax val="0"/>
          <dgm:bulletEnabled val="1"/>
        </dgm:presLayoutVars>
      </dgm:prSet>
      <dgm:spPr/>
      <dgm:t>
        <a:bodyPr/>
        <a:lstStyle/>
        <a:p>
          <a:endParaRPr lang="en-GB"/>
        </a:p>
      </dgm:t>
    </dgm:pt>
    <dgm:pt modelId="{10A1F520-E3E6-4DA6-9A35-63003D3391C8}" type="pres">
      <dgm:prSet presAssocID="{E21661B9-FFD3-43AB-8898-6DB4B63851E3}" presName="sibTrans" presStyleLbl="sibTrans2D1" presStyleIdx="5" presStyleCnt="6"/>
      <dgm:spPr/>
      <dgm:t>
        <a:bodyPr/>
        <a:lstStyle/>
        <a:p>
          <a:endParaRPr lang="en-GB"/>
        </a:p>
      </dgm:t>
    </dgm:pt>
    <dgm:pt modelId="{7DED4AD7-FD4F-49D8-9D9A-BC86299DE602}" type="pres">
      <dgm:prSet presAssocID="{61B31DF2-67C9-425C-80BB-A7EF653B3706}" presName="child" presStyleLbl="alignAccFollowNode1" presStyleIdx="5" presStyleCnt="6">
        <dgm:presLayoutVars>
          <dgm:chMax val="0"/>
          <dgm:bulletEnabled val="1"/>
        </dgm:presLayoutVars>
      </dgm:prSet>
      <dgm:spPr/>
      <dgm:t>
        <a:bodyPr/>
        <a:lstStyle/>
        <a:p>
          <a:endParaRPr lang="en-GB"/>
        </a:p>
      </dgm:t>
    </dgm:pt>
  </dgm:ptLst>
  <dgm:cxnLst>
    <dgm:cxn modelId="{C7A152FC-5A4B-4BE9-A540-DB212F9DDEF5}" type="presOf" srcId="{ADAC246A-0EC8-4CC9-B0E2-61370538D41D}" destId="{0042B9B6-F619-4F57-9573-C5123EBF186E}" srcOrd="0" destOrd="0" presId="urn:microsoft.com/office/officeart/2005/8/layout/lProcess1"/>
    <dgm:cxn modelId="{A0262E41-DA22-49A2-BCD2-BB621FBFB887}" type="presOf" srcId="{A235419E-F2A7-41CE-BA2A-127147340970}" destId="{924DC941-A6A7-459C-B2B8-BF73C31B06C6}" srcOrd="0" destOrd="0" presId="urn:microsoft.com/office/officeart/2005/8/layout/lProcess1"/>
    <dgm:cxn modelId="{FC806F8D-EF6D-4614-88DD-DF8E3C83DB01}" srcId="{2DEC01D8-7B52-4CE0-97AC-9638E3AC24E3}" destId="{ADAC246A-0EC8-4CC9-B0E2-61370538D41D}" srcOrd="1" destOrd="0" parTransId="{2D53EFD2-14B1-4B1A-B85A-2594E2B31D62}" sibTransId="{E21661B9-FFD3-43AB-8898-6DB4B63851E3}"/>
    <dgm:cxn modelId="{632FCF54-F067-4571-8459-E2BD3A6E2AF9}" type="presOf" srcId="{2DEC01D8-7B52-4CE0-97AC-9638E3AC24E3}" destId="{C5B66688-CC74-40BF-B1C5-D064B06FFD69}" srcOrd="0" destOrd="0" presId="urn:microsoft.com/office/officeart/2005/8/layout/lProcess1"/>
    <dgm:cxn modelId="{3C30A3C7-BED6-4872-AF9E-A29D05110D8E}" type="presOf" srcId="{7AD100B7-8E2F-4A03-9091-BCF392097767}" destId="{69D6BC33-CE6E-4AA8-A6D8-8C3632A0B20F}" srcOrd="0" destOrd="0" presId="urn:microsoft.com/office/officeart/2005/8/layout/lProcess1"/>
    <dgm:cxn modelId="{1B5C455A-88FF-413B-8111-1E77E6B896A3}" srcId="{7AD100B7-8E2F-4A03-9091-BCF392097767}" destId="{2C589907-4C13-49A1-B4C6-C2B2088D5F4B}" srcOrd="2" destOrd="0" parTransId="{AC9F4D8E-F077-4272-B069-7096060AB856}" sibTransId="{F8E02EBF-A87E-4986-87B2-B1FDD5E5F7E0}"/>
    <dgm:cxn modelId="{5DD54055-D641-4390-A348-71C9349DE035}" srcId="{7AD100B7-8E2F-4A03-9091-BCF392097767}" destId="{A235419E-F2A7-41CE-BA2A-127147340970}" srcOrd="0" destOrd="0" parTransId="{89F0A29B-479C-4820-9C67-97DC55F1506F}" sibTransId="{B6361B98-9B60-49D6-95DE-E768E65FAA4F}"/>
    <dgm:cxn modelId="{9E013E74-80F2-4094-AD30-C261734F9BFB}" type="presOf" srcId="{C4777F28-B2B2-4F8E-B818-4ABE262D1C1D}" destId="{A865A1C4-E0C5-4506-BCFD-BEA709D9E9D9}" srcOrd="0" destOrd="0" presId="urn:microsoft.com/office/officeart/2005/8/layout/lProcess1"/>
    <dgm:cxn modelId="{547AF3DB-70CF-4B87-A6B5-585EA2AF0F01}" type="presOf" srcId="{0DB09A2D-B137-4AA4-841E-F8BA4F311763}" destId="{13B30CD0-7FD2-4535-9BC6-4F3189D51CF8}" srcOrd="0" destOrd="0" presId="urn:microsoft.com/office/officeart/2005/8/layout/lProcess1"/>
    <dgm:cxn modelId="{B7ACC4CB-D202-4C3A-A75B-B73A7443909E}" type="presOf" srcId="{B6361B98-9B60-49D6-95DE-E768E65FAA4F}" destId="{5EFCCF3B-ABE3-4B86-A83C-6ED67C0E4A37}" srcOrd="0" destOrd="0" presId="urn:microsoft.com/office/officeart/2005/8/layout/lProcess1"/>
    <dgm:cxn modelId="{174EB833-6FDA-4186-8E28-FF108929DD6D}" type="presOf" srcId="{DD24C353-70BB-441F-9327-4E7AE9A89D29}" destId="{4830EE73-C527-42A3-8403-79C313BC8205}" srcOrd="0" destOrd="0" presId="urn:microsoft.com/office/officeart/2005/8/layout/lProcess1"/>
    <dgm:cxn modelId="{8AD5D439-D744-4458-ADD4-32D875221ED8}" type="presOf" srcId="{2C589907-4C13-49A1-B4C6-C2B2088D5F4B}" destId="{DE3D33C3-2688-4EF2-AE36-9547B6F8353C}" srcOrd="0" destOrd="0" presId="urn:microsoft.com/office/officeart/2005/8/layout/lProcess1"/>
    <dgm:cxn modelId="{39F0DEE3-7EE6-4BCA-A888-204E17462706}" type="presOf" srcId="{B8CDFE09-BBA1-4223-960B-E345E6C6BCBD}" destId="{4098B546-FC3D-4368-90A3-EE61D847B70B}" srcOrd="0" destOrd="0" presId="urn:microsoft.com/office/officeart/2005/8/layout/lProcess1"/>
    <dgm:cxn modelId="{B9CDB569-5B41-4A60-AADA-05868D7E5C1D}" type="presOf" srcId="{15EA1183-91A5-481C-B980-829EF6C02522}" destId="{F16E3384-7DA6-4BC0-8A59-27713485DFA9}" srcOrd="0" destOrd="0" presId="urn:microsoft.com/office/officeart/2005/8/layout/lProcess1"/>
    <dgm:cxn modelId="{5495006A-9566-4242-840A-A11A1287DE52}" srcId="{2DEC01D8-7B52-4CE0-97AC-9638E3AC24E3}" destId="{C4777F28-B2B2-4F8E-B818-4ABE262D1C1D}" srcOrd="0" destOrd="0" parTransId="{15EA1183-91A5-481C-B980-829EF6C02522}" sibTransId="{52E96268-509E-46DF-BC6D-9EE9DADCA463}"/>
    <dgm:cxn modelId="{8F06004D-73A6-4559-8648-A00FA9571408}" srcId="{DD24C353-70BB-441F-9327-4E7AE9A89D29}" destId="{7AD100B7-8E2F-4A03-9091-BCF392097767}" srcOrd="0" destOrd="0" parTransId="{7648207E-DD14-4414-9A71-0CECA3ABDBDF}" sibTransId="{142266CE-ECB3-41B8-9F5A-D1591D7A9074}"/>
    <dgm:cxn modelId="{2B47D42C-D664-4D81-9EC8-BF247AC462BB}" srcId="{2DEC01D8-7B52-4CE0-97AC-9638E3AC24E3}" destId="{61B31DF2-67C9-425C-80BB-A7EF653B3706}" srcOrd="2" destOrd="0" parTransId="{A6013C27-0AFD-4E66-8215-98F579FA693A}" sibTransId="{A7FF66D3-B0CB-4264-8985-4BC7D2853476}"/>
    <dgm:cxn modelId="{E89780D1-D315-4BD1-8A67-7F6C5F2106BB}" srcId="{7AD100B7-8E2F-4A03-9091-BCF392097767}" destId="{0DB09A2D-B137-4AA4-841E-F8BA4F311763}" srcOrd="1" destOrd="0" parTransId="{FF4FC7D0-5722-4E00-BF5F-FBBF41F32FA6}" sibTransId="{B8CDFE09-BBA1-4223-960B-E345E6C6BCBD}"/>
    <dgm:cxn modelId="{B4574491-945A-4605-B995-427615E47CDA}" type="presOf" srcId="{E21661B9-FFD3-43AB-8898-6DB4B63851E3}" destId="{10A1F520-E3E6-4DA6-9A35-63003D3391C8}" srcOrd="0" destOrd="0" presId="urn:microsoft.com/office/officeart/2005/8/layout/lProcess1"/>
    <dgm:cxn modelId="{C714BF25-27CA-4675-A75A-5FBD2E88D74B}" type="presOf" srcId="{89F0A29B-479C-4820-9C67-97DC55F1506F}" destId="{BBB01F1D-8F9C-4BE7-87A2-FA2C7A0FF3AB}" srcOrd="0" destOrd="0" presId="urn:microsoft.com/office/officeart/2005/8/layout/lProcess1"/>
    <dgm:cxn modelId="{E5A214B8-59A6-4D70-AEB4-02C5B9204E47}" type="presOf" srcId="{52E96268-509E-46DF-BC6D-9EE9DADCA463}" destId="{1502A2B5-A1AF-44A4-84D5-6BFE7FCCD38E}" srcOrd="0" destOrd="0" presId="urn:microsoft.com/office/officeart/2005/8/layout/lProcess1"/>
    <dgm:cxn modelId="{D1901F4F-62B8-4029-B3FE-7C96EB0E1F59}" srcId="{DD24C353-70BB-441F-9327-4E7AE9A89D29}" destId="{2DEC01D8-7B52-4CE0-97AC-9638E3AC24E3}" srcOrd="1" destOrd="0" parTransId="{B2CA32AF-BA5C-4CB7-8777-772C7054FDA5}" sibTransId="{558366EB-0970-4262-9D07-3D042DD37BE2}"/>
    <dgm:cxn modelId="{0458FE8E-1351-4B16-ACFE-35350B92CCC2}" type="presOf" srcId="{61B31DF2-67C9-425C-80BB-A7EF653B3706}" destId="{7DED4AD7-FD4F-49D8-9D9A-BC86299DE602}" srcOrd="0" destOrd="0" presId="urn:microsoft.com/office/officeart/2005/8/layout/lProcess1"/>
    <dgm:cxn modelId="{528BF820-DA21-4371-AFF4-A9984AB12E83}" type="presParOf" srcId="{4830EE73-C527-42A3-8403-79C313BC8205}" destId="{5445C7F2-4FAC-4B90-BFFB-49104C0EF42F}" srcOrd="0" destOrd="0" presId="urn:microsoft.com/office/officeart/2005/8/layout/lProcess1"/>
    <dgm:cxn modelId="{20172D8B-9560-42E7-8AFE-C794589E9579}" type="presParOf" srcId="{5445C7F2-4FAC-4B90-BFFB-49104C0EF42F}" destId="{69D6BC33-CE6E-4AA8-A6D8-8C3632A0B20F}" srcOrd="0" destOrd="0" presId="urn:microsoft.com/office/officeart/2005/8/layout/lProcess1"/>
    <dgm:cxn modelId="{D7A647D6-739E-4339-8E2C-C3E2153C2997}" type="presParOf" srcId="{5445C7F2-4FAC-4B90-BFFB-49104C0EF42F}" destId="{BBB01F1D-8F9C-4BE7-87A2-FA2C7A0FF3AB}" srcOrd="1" destOrd="0" presId="urn:microsoft.com/office/officeart/2005/8/layout/lProcess1"/>
    <dgm:cxn modelId="{7F731482-998C-46E2-B413-22948AE8DF15}" type="presParOf" srcId="{5445C7F2-4FAC-4B90-BFFB-49104C0EF42F}" destId="{924DC941-A6A7-459C-B2B8-BF73C31B06C6}" srcOrd="2" destOrd="0" presId="urn:microsoft.com/office/officeart/2005/8/layout/lProcess1"/>
    <dgm:cxn modelId="{1D4EB603-443A-4536-A83A-B49A9DDFB3C8}" type="presParOf" srcId="{5445C7F2-4FAC-4B90-BFFB-49104C0EF42F}" destId="{5EFCCF3B-ABE3-4B86-A83C-6ED67C0E4A37}" srcOrd="3" destOrd="0" presId="urn:microsoft.com/office/officeart/2005/8/layout/lProcess1"/>
    <dgm:cxn modelId="{A44D07D1-EE09-4914-B139-AD2FE201FE4B}" type="presParOf" srcId="{5445C7F2-4FAC-4B90-BFFB-49104C0EF42F}" destId="{13B30CD0-7FD2-4535-9BC6-4F3189D51CF8}" srcOrd="4" destOrd="0" presId="urn:microsoft.com/office/officeart/2005/8/layout/lProcess1"/>
    <dgm:cxn modelId="{90FF3413-D41C-4A34-9156-A2B9426FC0C6}" type="presParOf" srcId="{5445C7F2-4FAC-4B90-BFFB-49104C0EF42F}" destId="{4098B546-FC3D-4368-90A3-EE61D847B70B}" srcOrd="5" destOrd="0" presId="urn:microsoft.com/office/officeart/2005/8/layout/lProcess1"/>
    <dgm:cxn modelId="{69339890-14C0-48AE-B051-2B89D9DE419E}" type="presParOf" srcId="{5445C7F2-4FAC-4B90-BFFB-49104C0EF42F}" destId="{DE3D33C3-2688-4EF2-AE36-9547B6F8353C}" srcOrd="6" destOrd="0" presId="urn:microsoft.com/office/officeart/2005/8/layout/lProcess1"/>
    <dgm:cxn modelId="{348CC5FD-636E-402E-BF02-C83CA8F636A6}" type="presParOf" srcId="{4830EE73-C527-42A3-8403-79C313BC8205}" destId="{2FC0F807-50F8-4D7F-8863-524440D924A8}" srcOrd="1" destOrd="0" presId="urn:microsoft.com/office/officeart/2005/8/layout/lProcess1"/>
    <dgm:cxn modelId="{48057904-3011-4182-98C1-463E38AFE285}" type="presParOf" srcId="{4830EE73-C527-42A3-8403-79C313BC8205}" destId="{36BCF962-5B70-4FEB-80F0-11073FCE7F62}" srcOrd="2" destOrd="0" presId="urn:microsoft.com/office/officeart/2005/8/layout/lProcess1"/>
    <dgm:cxn modelId="{35128684-A392-48D9-A65A-81382365EE82}" type="presParOf" srcId="{36BCF962-5B70-4FEB-80F0-11073FCE7F62}" destId="{C5B66688-CC74-40BF-B1C5-D064B06FFD69}" srcOrd="0" destOrd="0" presId="urn:microsoft.com/office/officeart/2005/8/layout/lProcess1"/>
    <dgm:cxn modelId="{AEAAE67D-E31A-4E9C-A443-EA2299AC907B}" type="presParOf" srcId="{36BCF962-5B70-4FEB-80F0-11073FCE7F62}" destId="{F16E3384-7DA6-4BC0-8A59-27713485DFA9}" srcOrd="1" destOrd="0" presId="urn:microsoft.com/office/officeart/2005/8/layout/lProcess1"/>
    <dgm:cxn modelId="{A6DB5732-DED2-4577-8216-57BF0C8E5866}" type="presParOf" srcId="{36BCF962-5B70-4FEB-80F0-11073FCE7F62}" destId="{A865A1C4-E0C5-4506-BCFD-BEA709D9E9D9}" srcOrd="2" destOrd="0" presId="urn:microsoft.com/office/officeart/2005/8/layout/lProcess1"/>
    <dgm:cxn modelId="{8FB03264-1F27-4203-ACD8-113D979684B2}" type="presParOf" srcId="{36BCF962-5B70-4FEB-80F0-11073FCE7F62}" destId="{1502A2B5-A1AF-44A4-84D5-6BFE7FCCD38E}" srcOrd="3" destOrd="0" presId="urn:microsoft.com/office/officeart/2005/8/layout/lProcess1"/>
    <dgm:cxn modelId="{965A254D-FEDA-44C4-B0C5-64837BC77CE2}" type="presParOf" srcId="{36BCF962-5B70-4FEB-80F0-11073FCE7F62}" destId="{0042B9B6-F619-4F57-9573-C5123EBF186E}" srcOrd="4" destOrd="0" presId="urn:microsoft.com/office/officeart/2005/8/layout/lProcess1"/>
    <dgm:cxn modelId="{CBC4643F-0E68-4460-8C5B-8A18E1F899F4}" type="presParOf" srcId="{36BCF962-5B70-4FEB-80F0-11073FCE7F62}" destId="{10A1F520-E3E6-4DA6-9A35-63003D3391C8}" srcOrd="5" destOrd="0" presId="urn:microsoft.com/office/officeart/2005/8/layout/lProcess1"/>
    <dgm:cxn modelId="{0DBB724E-0F2D-4293-BE64-F4BA6D4E4124}" type="presParOf" srcId="{36BCF962-5B70-4FEB-80F0-11073FCE7F62}" destId="{7DED4AD7-FD4F-49D8-9D9A-BC86299DE602}" srcOrd="6"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D24C353-70BB-441F-9327-4E7AE9A89D29}"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GB"/>
        </a:p>
      </dgm:t>
    </dgm:pt>
    <dgm:pt modelId="{7AD100B7-8E2F-4A03-9091-BCF392097767}">
      <dgm:prSet phldrT="[Text]"/>
      <dgm:spPr>
        <a:ln w="38100">
          <a:solidFill>
            <a:srgbClr val="FF0000"/>
          </a:solidFill>
        </a:ln>
      </dgm:spPr>
      <dgm:t>
        <a:bodyPr/>
        <a:lstStyle/>
        <a:p>
          <a:r>
            <a:rPr lang="en-GB" dirty="0" smtClean="0"/>
            <a:t>Leadership – A Voice for the Sector</a:t>
          </a:r>
          <a:endParaRPr lang="en-GB" dirty="0"/>
        </a:p>
      </dgm:t>
    </dgm:pt>
    <dgm:pt modelId="{7648207E-DD14-4414-9A71-0CECA3ABDBDF}" type="parTrans" cxnId="{8F06004D-73A6-4559-8648-A00FA9571408}">
      <dgm:prSet/>
      <dgm:spPr/>
      <dgm:t>
        <a:bodyPr/>
        <a:lstStyle/>
        <a:p>
          <a:endParaRPr lang="en-GB"/>
        </a:p>
      </dgm:t>
    </dgm:pt>
    <dgm:pt modelId="{142266CE-ECB3-41B8-9F5A-D1591D7A9074}" type="sibTrans" cxnId="{8F06004D-73A6-4559-8648-A00FA9571408}">
      <dgm:prSet/>
      <dgm:spPr/>
      <dgm:t>
        <a:bodyPr/>
        <a:lstStyle/>
        <a:p>
          <a:endParaRPr lang="en-GB"/>
        </a:p>
      </dgm:t>
    </dgm:pt>
    <dgm:pt modelId="{C4777F28-B2B2-4F8E-B818-4ABE262D1C1D}">
      <dgm:prSet phldrT="[Text]"/>
      <dgm:spPr/>
      <dgm:t>
        <a:bodyPr/>
        <a:lstStyle/>
        <a:p>
          <a:r>
            <a:rPr lang="en-GB" dirty="0" smtClean="0"/>
            <a:t>Representation on key boards</a:t>
          </a:r>
          <a:endParaRPr lang="en-GB" dirty="0"/>
        </a:p>
      </dgm:t>
    </dgm:pt>
    <dgm:pt modelId="{15EA1183-91A5-481C-B980-829EF6C02522}" type="parTrans" cxnId="{5495006A-9566-4242-840A-A11A1287DE52}">
      <dgm:prSet/>
      <dgm:spPr>
        <a:noFill/>
      </dgm:spPr>
      <dgm:t>
        <a:bodyPr/>
        <a:lstStyle/>
        <a:p>
          <a:endParaRPr lang="en-GB"/>
        </a:p>
      </dgm:t>
    </dgm:pt>
    <dgm:pt modelId="{52E96268-509E-46DF-BC6D-9EE9DADCA463}" type="sibTrans" cxnId="{5495006A-9566-4242-840A-A11A1287DE52}">
      <dgm:prSet/>
      <dgm:spPr>
        <a:noFill/>
      </dgm:spPr>
      <dgm:t>
        <a:bodyPr/>
        <a:lstStyle/>
        <a:p>
          <a:endParaRPr lang="en-GB"/>
        </a:p>
      </dgm:t>
    </dgm:pt>
    <dgm:pt modelId="{A235419E-F2A7-41CE-BA2A-127147340970}">
      <dgm:prSet phldrT="[Text]"/>
      <dgm:spPr>
        <a:solidFill>
          <a:schemeClr val="accent1">
            <a:alpha val="90000"/>
          </a:schemeClr>
        </a:solidFill>
        <a:ln w="38100">
          <a:solidFill>
            <a:srgbClr val="DD0514">
              <a:alpha val="90000"/>
            </a:srgbClr>
          </a:solidFill>
        </a:ln>
      </dgm:spPr>
      <dgm:t>
        <a:bodyPr/>
        <a:lstStyle/>
        <a:p>
          <a:r>
            <a:rPr lang="en-GB" dirty="0" smtClean="0">
              <a:solidFill>
                <a:schemeClr val="bg1"/>
              </a:solidFill>
            </a:rPr>
            <a:t>Political Champion</a:t>
          </a:r>
          <a:endParaRPr lang="en-GB" dirty="0">
            <a:solidFill>
              <a:schemeClr val="bg1"/>
            </a:solidFill>
          </a:endParaRPr>
        </a:p>
      </dgm:t>
    </dgm:pt>
    <dgm:pt modelId="{B6361B98-9B60-49D6-95DE-E768E65FAA4F}" type="sibTrans" cxnId="{5DD54055-D641-4390-A348-71C9349DE035}">
      <dgm:prSet/>
      <dgm:spPr>
        <a:noFill/>
      </dgm:spPr>
      <dgm:t>
        <a:bodyPr/>
        <a:lstStyle/>
        <a:p>
          <a:endParaRPr lang="en-GB"/>
        </a:p>
      </dgm:t>
    </dgm:pt>
    <dgm:pt modelId="{89F0A29B-479C-4820-9C67-97DC55F1506F}" type="parTrans" cxnId="{5DD54055-D641-4390-A348-71C9349DE035}">
      <dgm:prSet/>
      <dgm:spPr>
        <a:noFill/>
      </dgm:spPr>
      <dgm:t>
        <a:bodyPr/>
        <a:lstStyle/>
        <a:p>
          <a:endParaRPr lang="en-GB"/>
        </a:p>
      </dgm:t>
    </dgm:pt>
    <dgm:pt modelId="{ADAC246A-0EC8-4CC9-B0E2-61370538D41D}">
      <dgm:prSet phldrT="[Text]"/>
      <dgm:spPr>
        <a:solidFill>
          <a:schemeClr val="accent1">
            <a:alpha val="90000"/>
          </a:schemeClr>
        </a:solidFill>
      </dgm:spPr>
      <dgm:t>
        <a:bodyPr/>
        <a:lstStyle/>
        <a:p>
          <a:r>
            <a:rPr lang="en-GB" baseline="0" dirty="0" smtClean="0">
              <a:solidFill>
                <a:schemeClr val="bg1"/>
              </a:solidFill>
            </a:rPr>
            <a:t>Promote the work of the sector</a:t>
          </a:r>
          <a:endParaRPr lang="en-GB" dirty="0">
            <a:solidFill>
              <a:schemeClr val="bg1"/>
            </a:solidFill>
          </a:endParaRPr>
        </a:p>
      </dgm:t>
    </dgm:pt>
    <dgm:pt modelId="{E21661B9-FFD3-43AB-8898-6DB4B63851E3}" type="sibTrans" cxnId="{FC806F8D-EF6D-4614-88DD-DF8E3C83DB01}">
      <dgm:prSet/>
      <dgm:spPr>
        <a:noFill/>
      </dgm:spPr>
      <dgm:t>
        <a:bodyPr/>
        <a:lstStyle/>
        <a:p>
          <a:endParaRPr lang="en-GB"/>
        </a:p>
      </dgm:t>
    </dgm:pt>
    <dgm:pt modelId="{2D53EFD2-14B1-4B1A-B85A-2594E2B31D62}" type="parTrans" cxnId="{FC806F8D-EF6D-4614-88DD-DF8E3C83DB01}">
      <dgm:prSet/>
      <dgm:spPr>
        <a:noFill/>
      </dgm:spPr>
      <dgm:t>
        <a:bodyPr/>
        <a:lstStyle/>
        <a:p>
          <a:endParaRPr lang="en-GB"/>
        </a:p>
      </dgm:t>
    </dgm:pt>
    <dgm:pt modelId="{4830EE73-C527-42A3-8403-79C313BC8205}" type="pres">
      <dgm:prSet presAssocID="{DD24C353-70BB-441F-9327-4E7AE9A89D29}" presName="Name0" presStyleCnt="0">
        <dgm:presLayoutVars>
          <dgm:dir/>
          <dgm:animLvl val="lvl"/>
          <dgm:resizeHandles val="exact"/>
        </dgm:presLayoutVars>
      </dgm:prSet>
      <dgm:spPr/>
      <dgm:t>
        <a:bodyPr/>
        <a:lstStyle/>
        <a:p>
          <a:endParaRPr lang="en-GB"/>
        </a:p>
      </dgm:t>
    </dgm:pt>
    <dgm:pt modelId="{5445C7F2-4FAC-4B90-BFFB-49104C0EF42F}" type="pres">
      <dgm:prSet presAssocID="{7AD100B7-8E2F-4A03-9091-BCF392097767}" presName="vertFlow" presStyleCnt="0"/>
      <dgm:spPr/>
    </dgm:pt>
    <dgm:pt modelId="{69D6BC33-CE6E-4AA8-A6D8-8C3632A0B20F}" type="pres">
      <dgm:prSet presAssocID="{7AD100B7-8E2F-4A03-9091-BCF392097767}" presName="header" presStyleLbl="node1" presStyleIdx="0" presStyleCnt="2"/>
      <dgm:spPr/>
      <dgm:t>
        <a:bodyPr/>
        <a:lstStyle/>
        <a:p>
          <a:endParaRPr lang="en-GB"/>
        </a:p>
      </dgm:t>
    </dgm:pt>
    <dgm:pt modelId="{BBB01F1D-8F9C-4BE7-87A2-FA2C7A0FF3AB}" type="pres">
      <dgm:prSet presAssocID="{89F0A29B-479C-4820-9C67-97DC55F1506F}" presName="parTrans" presStyleLbl="sibTrans2D1" presStyleIdx="0" presStyleCnt="2"/>
      <dgm:spPr/>
      <dgm:t>
        <a:bodyPr/>
        <a:lstStyle/>
        <a:p>
          <a:endParaRPr lang="en-GB"/>
        </a:p>
      </dgm:t>
    </dgm:pt>
    <dgm:pt modelId="{924DC941-A6A7-459C-B2B8-BF73C31B06C6}" type="pres">
      <dgm:prSet presAssocID="{A235419E-F2A7-41CE-BA2A-127147340970}" presName="child" presStyleLbl="alignAccFollowNode1" presStyleIdx="0" presStyleCnt="2">
        <dgm:presLayoutVars>
          <dgm:chMax val="0"/>
          <dgm:bulletEnabled val="1"/>
        </dgm:presLayoutVars>
      </dgm:prSet>
      <dgm:spPr/>
      <dgm:t>
        <a:bodyPr/>
        <a:lstStyle/>
        <a:p>
          <a:endParaRPr lang="en-GB"/>
        </a:p>
      </dgm:t>
    </dgm:pt>
    <dgm:pt modelId="{2FC0F807-50F8-4D7F-8863-524440D924A8}" type="pres">
      <dgm:prSet presAssocID="{7AD100B7-8E2F-4A03-9091-BCF392097767}" presName="hSp" presStyleCnt="0"/>
      <dgm:spPr/>
    </dgm:pt>
    <dgm:pt modelId="{5E4795E3-0CC6-49F0-993E-22D1EB0107F8}" type="pres">
      <dgm:prSet presAssocID="{C4777F28-B2B2-4F8E-B818-4ABE262D1C1D}" presName="vertFlow" presStyleCnt="0"/>
      <dgm:spPr/>
    </dgm:pt>
    <dgm:pt modelId="{AF88D01E-0135-465D-80B3-B75CD1DCF338}" type="pres">
      <dgm:prSet presAssocID="{C4777F28-B2B2-4F8E-B818-4ABE262D1C1D}" presName="header" presStyleLbl="node1" presStyleIdx="1" presStyleCnt="2"/>
      <dgm:spPr/>
      <dgm:t>
        <a:bodyPr/>
        <a:lstStyle/>
        <a:p>
          <a:endParaRPr lang="en-GB"/>
        </a:p>
      </dgm:t>
    </dgm:pt>
    <dgm:pt modelId="{9078432C-BE14-4160-8A22-64FB785E8DE5}" type="pres">
      <dgm:prSet presAssocID="{2D53EFD2-14B1-4B1A-B85A-2594E2B31D62}" presName="parTrans" presStyleLbl="sibTrans2D1" presStyleIdx="1" presStyleCnt="2"/>
      <dgm:spPr/>
      <dgm:t>
        <a:bodyPr/>
        <a:lstStyle/>
        <a:p>
          <a:endParaRPr lang="en-GB"/>
        </a:p>
      </dgm:t>
    </dgm:pt>
    <dgm:pt modelId="{0042B9B6-F619-4F57-9573-C5123EBF186E}" type="pres">
      <dgm:prSet presAssocID="{ADAC246A-0EC8-4CC9-B0E2-61370538D41D}" presName="child" presStyleLbl="alignAccFollowNode1" presStyleIdx="1" presStyleCnt="2">
        <dgm:presLayoutVars>
          <dgm:chMax val="0"/>
          <dgm:bulletEnabled val="1"/>
        </dgm:presLayoutVars>
      </dgm:prSet>
      <dgm:spPr/>
      <dgm:t>
        <a:bodyPr/>
        <a:lstStyle/>
        <a:p>
          <a:endParaRPr lang="en-GB"/>
        </a:p>
      </dgm:t>
    </dgm:pt>
  </dgm:ptLst>
  <dgm:cxnLst>
    <dgm:cxn modelId="{5DD54055-D641-4390-A348-71C9349DE035}" srcId="{7AD100B7-8E2F-4A03-9091-BCF392097767}" destId="{A235419E-F2A7-41CE-BA2A-127147340970}" srcOrd="0" destOrd="0" parTransId="{89F0A29B-479C-4820-9C67-97DC55F1506F}" sibTransId="{B6361B98-9B60-49D6-95DE-E768E65FAA4F}"/>
    <dgm:cxn modelId="{AF0F3E2C-9250-43DD-8263-36AE94A7E87A}" type="presOf" srcId="{C4777F28-B2B2-4F8E-B818-4ABE262D1C1D}" destId="{AF88D01E-0135-465D-80B3-B75CD1DCF338}" srcOrd="0" destOrd="0" presId="urn:microsoft.com/office/officeart/2005/8/layout/lProcess1"/>
    <dgm:cxn modelId="{FC806F8D-EF6D-4614-88DD-DF8E3C83DB01}" srcId="{C4777F28-B2B2-4F8E-B818-4ABE262D1C1D}" destId="{ADAC246A-0EC8-4CC9-B0E2-61370538D41D}" srcOrd="0" destOrd="0" parTransId="{2D53EFD2-14B1-4B1A-B85A-2594E2B31D62}" sibTransId="{E21661B9-FFD3-43AB-8898-6DB4B63851E3}"/>
    <dgm:cxn modelId="{CE55B6C6-9B0A-4F8E-8F3C-01FA216A8EA8}" type="presOf" srcId="{89F0A29B-479C-4820-9C67-97DC55F1506F}" destId="{BBB01F1D-8F9C-4BE7-87A2-FA2C7A0FF3AB}" srcOrd="0" destOrd="0" presId="urn:microsoft.com/office/officeart/2005/8/layout/lProcess1"/>
    <dgm:cxn modelId="{61DD16ED-0007-439B-B9DF-6D88216765AD}" type="presOf" srcId="{A235419E-F2A7-41CE-BA2A-127147340970}" destId="{924DC941-A6A7-459C-B2B8-BF73C31B06C6}" srcOrd="0" destOrd="0" presId="urn:microsoft.com/office/officeart/2005/8/layout/lProcess1"/>
    <dgm:cxn modelId="{5495006A-9566-4242-840A-A11A1287DE52}" srcId="{DD24C353-70BB-441F-9327-4E7AE9A89D29}" destId="{C4777F28-B2B2-4F8E-B818-4ABE262D1C1D}" srcOrd="1" destOrd="0" parTransId="{15EA1183-91A5-481C-B980-829EF6C02522}" sibTransId="{52E96268-509E-46DF-BC6D-9EE9DADCA463}"/>
    <dgm:cxn modelId="{208B091F-BE9E-4D3B-8C17-9D6F8B3F512C}" type="presOf" srcId="{7AD100B7-8E2F-4A03-9091-BCF392097767}" destId="{69D6BC33-CE6E-4AA8-A6D8-8C3632A0B20F}" srcOrd="0" destOrd="0" presId="urn:microsoft.com/office/officeart/2005/8/layout/lProcess1"/>
    <dgm:cxn modelId="{6436E46A-2F7A-4232-8A02-A597CDA01ED4}" type="presOf" srcId="{DD24C353-70BB-441F-9327-4E7AE9A89D29}" destId="{4830EE73-C527-42A3-8403-79C313BC8205}" srcOrd="0" destOrd="0" presId="urn:microsoft.com/office/officeart/2005/8/layout/lProcess1"/>
    <dgm:cxn modelId="{49AB0D83-5EFF-49AE-A48F-4FA6AE8B95E7}" type="presOf" srcId="{ADAC246A-0EC8-4CC9-B0E2-61370538D41D}" destId="{0042B9B6-F619-4F57-9573-C5123EBF186E}" srcOrd="0" destOrd="0" presId="urn:microsoft.com/office/officeart/2005/8/layout/lProcess1"/>
    <dgm:cxn modelId="{8F06004D-73A6-4559-8648-A00FA9571408}" srcId="{DD24C353-70BB-441F-9327-4E7AE9A89D29}" destId="{7AD100B7-8E2F-4A03-9091-BCF392097767}" srcOrd="0" destOrd="0" parTransId="{7648207E-DD14-4414-9A71-0CECA3ABDBDF}" sibTransId="{142266CE-ECB3-41B8-9F5A-D1591D7A9074}"/>
    <dgm:cxn modelId="{9B1B46B1-E364-4223-B086-E450A392148A}" type="presOf" srcId="{2D53EFD2-14B1-4B1A-B85A-2594E2B31D62}" destId="{9078432C-BE14-4160-8A22-64FB785E8DE5}" srcOrd="0" destOrd="0" presId="urn:microsoft.com/office/officeart/2005/8/layout/lProcess1"/>
    <dgm:cxn modelId="{3FB1A61E-D52D-4DB9-94F8-649C77ED7396}" type="presParOf" srcId="{4830EE73-C527-42A3-8403-79C313BC8205}" destId="{5445C7F2-4FAC-4B90-BFFB-49104C0EF42F}" srcOrd="0" destOrd="0" presId="urn:microsoft.com/office/officeart/2005/8/layout/lProcess1"/>
    <dgm:cxn modelId="{8AA13125-F8CC-45D7-8F12-240D5A383E11}" type="presParOf" srcId="{5445C7F2-4FAC-4B90-BFFB-49104C0EF42F}" destId="{69D6BC33-CE6E-4AA8-A6D8-8C3632A0B20F}" srcOrd="0" destOrd="0" presId="urn:microsoft.com/office/officeart/2005/8/layout/lProcess1"/>
    <dgm:cxn modelId="{5FCD2137-A190-4EF6-A40E-4EC6141453A6}" type="presParOf" srcId="{5445C7F2-4FAC-4B90-BFFB-49104C0EF42F}" destId="{BBB01F1D-8F9C-4BE7-87A2-FA2C7A0FF3AB}" srcOrd="1" destOrd="0" presId="urn:microsoft.com/office/officeart/2005/8/layout/lProcess1"/>
    <dgm:cxn modelId="{FE0F8FA9-6ED1-4213-804B-C4AA5CBE5023}" type="presParOf" srcId="{5445C7F2-4FAC-4B90-BFFB-49104C0EF42F}" destId="{924DC941-A6A7-459C-B2B8-BF73C31B06C6}" srcOrd="2" destOrd="0" presId="urn:microsoft.com/office/officeart/2005/8/layout/lProcess1"/>
    <dgm:cxn modelId="{E972213E-C2DC-430C-B344-ECBE7AFFEF6C}" type="presParOf" srcId="{4830EE73-C527-42A3-8403-79C313BC8205}" destId="{2FC0F807-50F8-4D7F-8863-524440D924A8}" srcOrd="1" destOrd="0" presId="urn:microsoft.com/office/officeart/2005/8/layout/lProcess1"/>
    <dgm:cxn modelId="{7EEE1F89-715D-4642-A74F-4FE23A5FB112}" type="presParOf" srcId="{4830EE73-C527-42A3-8403-79C313BC8205}" destId="{5E4795E3-0CC6-49F0-993E-22D1EB0107F8}" srcOrd="2" destOrd="0" presId="urn:microsoft.com/office/officeart/2005/8/layout/lProcess1"/>
    <dgm:cxn modelId="{C2AD5326-8E3A-4629-BD21-6596A7FCC85C}" type="presParOf" srcId="{5E4795E3-0CC6-49F0-993E-22D1EB0107F8}" destId="{AF88D01E-0135-465D-80B3-B75CD1DCF338}" srcOrd="0" destOrd="0" presId="urn:microsoft.com/office/officeart/2005/8/layout/lProcess1"/>
    <dgm:cxn modelId="{649F946D-AB0C-4358-8297-739BFFF0730D}" type="presParOf" srcId="{5E4795E3-0CC6-49F0-993E-22D1EB0107F8}" destId="{9078432C-BE14-4160-8A22-64FB785E8DE5}" srcOrd="1" destOrd="0" presId="urn:microsoft.com/office/officeart/2005/8/layout/lProcess1"/>
    <dgm:cxn modelId="{225E20CF-021A-4D04-A909-9571B220AD0A}" type="presParOf" srcId="{5E4795E3-0CC6-49F0-993E-22D1EB0107F8}" destId="{0042B9B6-F619-4F57-9573-C5123EBF186E}" srcOrd="2"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D24C353-70BB-441F-9327-4E7AE9A89D29}"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GB"/>
        </a:p>
      </dgm:t>
    </dgm:pt>
    <dgm:pt modelId="{7AD100B7-8E2F-4A03-9091-BCF392097767}">
      <dgm:prSet phldrT="[Text]"/>
      <dgm:spPr/>
      <dgm:t>
        <a:bodyPr/>
        <a:lstStyle/>
        <a:p>
          <a:r>
            <a:rPr lang="en-GB" dirty="0" smtClean="0"/>
            <a:t>Commission and undertake research</a:t>
          </a:r>
          <a:endParaRPr lang="en-GB" dirty="0"/>
        </a:p>
      </dgm:t>
    </dgm:pt>
    <dgm:pt modelId="{7648207E-DD14-4414-9A71-0CECA3ABDBDF}" type="parTrans" cxnId="{8F06004D-73A6-4559-8648-A00FA9571408}">
      <dgm:prSet/>
      <dgm:spPr/>
      <dgm:t>
        <a:bodyPr/>
        <a:lstStyle/>
        <a:p>
          <a:endParaRPr lang="en-GB"/>
        </a:p>
      </dgm:t>
    </dgm:pt>
    <dgm:pt modelId="{142266CE-ECB3-41B8-9F5A-D1591D7A9074}" type="sibTrans" cxnId="{8F06004D-73A6-4559-8648-A00FA9571408}">
      <dgm:prSet/>
      <dgm:spPr/>
      <dgm:t>
        <a:bodyPr/>
        <a:lstStyle/>
        <a:p>
          <a:endParaRPr lang="en-GB"/>
        </a:p>
      </dgm:t>
    </dgm:pt>
    <dgm:pt modelId="{A235419E-F2A7-41CE-BA2A-127147340970}">
      <dgm:prSet phldrT="[Text]"/>
      <dgm:spPr>
        <a:solidFill>
          <a:schemeClr val="accent1">
            <a:alpha val="90000"/>
          </a:schemeClr>
        </a:solidFill>
      </dgm:spPr>
      <dgm:t>
        <a:bodyPr/>
        <a:lstStyle/>
        <a:p>
          <a:r>
            <a:rPr lang="en-GB" dirty="0" smtClean="0">
              <a:solidFill>
                <a:schemeClr val="bg1"/>
              </a:solidFill>
            </a:rPr>
            <a:t>Promote Effective Philanthropy</a:t>
          </a:r>
          <a:endParaRPr lang="en-GB" dirty="0">
            <a:solidFill>
              <a:schemeClr val="bg1"/>
            </a:solidFill>
          </a:endParaRPr>
        </a:p>
      </dgm:t>
    </dgm:pt>
    <dgm:pt modelId="{89F0A29B-479C-4820-9C67-97DC55F1506F}" type="parTrans" cxnId="{5DD54055-D641-4390-A348-71C9349DE035}">
      <dgm:prSet/>
      <dgm:spPr>
        <a:solidFill>
          <a:schemeClr val="bg1"/>
        </a:solidFill>
        <a:ln>
          <a:noFill/>
        </a:ln>
      </dgm:spPr>
      <dgm:t>
        <a:bodyPr/>
        <a:lstStyle/>
        <a:p>
          <a:endParaRPr lang="en-GB"/>
        </a:p>
      </dgm:t>
    </dgm:pt>
    <dgm:pt modelId="{B6361B98-9B60-49D6-95DE-E768E65FAA4F}" type="sibTrans" cxnId="{5DD54055-D641-4390-A348-71C9349DE035}">
      <dgm:prSet/>
      <dgm:spPr/>
      <dgm:t>
        <a:bodyPr/>
        <a:lstStyle/>
        <a:p>
          <a:endParaRPr lang="en-GB"/>
        </a:p>
      </dgm:t>
    </dgm:pt>
    <dgm:pt modelId="{2DEC01D8-7B52-4CE0-97AC-9638E3AC24E3}">
      <dgm:prSet phldrT="[Text]"/>
      <dgm:spPr/>
      <dgm:t>
        <a:bodyPr/>
        <a:lstStyle/>
        <a:p>
          <a:r>
            <a:rPr lang="en-GB" dirty="0" smtClean="0"/>
            <a:t>Influence Policy Development</a:t>
          </a:r>
          <a:endParaRPr lang="en-GB" dirty="0"/>
        </a:p>
      </dgm:t>
    </dgm:pt>
    <dgm:pt modelId="{B2CA32AF-BA5C-4CB7-8777-772C7054FDA5}" type="parTrans" cxnId="{D1901F4F-62B8-4029-B3FE-7C96EB0E1F59}">
      <dgm:prSet/>
      <dgm:spPr/>
      <dgm:t>
        <a:bodyPr/>
        <a:lstStyle/>
        <a:p>
          <a:endParaRPr lang="en-GB"/>
        </a:p>
      </dgm:t>
    </dgm:pt>
    <dgm:pt modelId="{558366EB-0970-4262-9D07-3D042DD37BE2}" type="sibTrans" cxnId="{D1901F4F-62B8-4029-B3FE-7C96EB0E1F59}">
      <dgm:prSet/>
      <dgm:spPr/>
      <dgm:t>
        <a:bodyPr/>
        <a:lstStyle/>
        <a:p>
          <a:endParaRPr lang="en-GB"/>
        </a:p>
      </dgm:t>
    </dgm:pt>
    <dgm:pt modelId="{4830EE73-C527-42A3-8403-79C313BC8205}" type="pres">
      <dgm:prSet presAssocID="{DD24C353-70BB-441F-9327-4E7AE9A89D29}" presName="Name0" presStyleCnt="0">
        <dgm:presLayoutVars>
          <dgm:dir/>
          <dgm:animLvl val="lvl"/>
          <dgm:resizeHandles val="exact"/>
        </dgm:presLayoutVars>
      </dgm:prSet>
      <dgm:spPr/>
      <dgm:t>
        <a:bodyPr/>
        <a:lstStyle/>
        <a:p>
          <a:endParaRPr lang="en-GB"/>
        </a:p>
      </dgm:t>
    </dgm:pt>
    <dgm:pt modelId="{5445C7F2-4FAC-4B90-BFFB-49104C0EF42F}" type="pres">
      <dgm:prSet presAssocID="{7AD100B7-8E2F-4A03-9091-BCF392097767}" presName="vertFlow" presStyleCnt="0"/>
      <dgm:spPr/>
    </dgm:pt>
    <dgm:pt modelId="{69D6BC33-CE6E-4AA8-A6D8-8C3632A0B20F}" type="pres">
      <dgm:prSet presAssocID="{7AD100B7-8E2F-4A03-9091-BCF392097767}" presName="header" presStyleLbl="node1" presStyleIdx="0" presStyleCnt="2"/>
      <dgm:spPr/>
      <dgm:t>
        <a:bodyPr/>
        <a:lstStyle/>
        <a:p>
          <a:endParaRPr lang="en-GB"/>
        </a:p>
      </dgm:t>
    </dgm:pt>
    <dgm:pt modelId="{BBB01F1D-8F9C-4BE7-87A2-FA2C7A0FF3AB}" type="pres">
      <dgm:prSet presAssocID="{89F0A29B-479C-4820-9C67-97DC55F1506F}" presName="parTrans" presStyleLbl="sibTrans2D1" presStyleIdx="0" presStyleCnt="1"/>
      <dgm:spPr/>
      <dgm:t>
        <a:bodyPr/>
        <a:lstStyle/>
        <a:p>
          <a:endParaRPr lang="en-GB"/>
        </a:p>
      </dgm:t>
    </dgm:pt>
    <dgm:pt modelId="{924DC941-A6A7-459C-B2B8-BF73C31B06C6}" type="pres">
      <dgm:prSet presAssocID="{A235419E-F2A7-41CE-BA2A-127147340970}" presName="child" presStyleLbl="alignAccFollowNode1" presStyleIdx="0" presStyleCnt="1">
        <dgm:presLayoutVars>
          <dgm:chMax val="0"/>
          <dgm:bulletEnabled val="1"/>
        </dgm:presLayoutVars>
      </dgm:prSet>
      <dgm:spPr/>
      <dgm:t>
        <a:bodyPr/>
        <a:lstStyle/>
        <a:p>
          <a:endParaRPr lang="en-GB"/>
        </a:p>
      </dgm:t>
    </dgm:pt>
    <dgm:pt modelId="{2FC0F807-50F8-4D7F-8863-524440D924A8}" type="pres">
      <dgm:prSet presAssocID="{7AD100B7-8E2F-4A03-9091-BCF392097767}" presName="hSp" presStyleCnt="0"/>
      <dgm:spPr/>
    </dgm:pt>
    <dgm:pt modelId="{36BCF962-5B70-4FEB-80F0-11073FCE7F62}" type="pres">
      <dgm:prSet presAssocID="{2DEC01D8-7B52-4CE0-97AC-9638E3AC24E3}" presName="vertFlow" presStyleCnt="0"/>
      <dgm:spPr/>
    </dgm:pt>
    <dgm:pt modelId="{C5B66688-CC74-40BF-B1C5-D064B06FFD69}" type="pres">
      <dgm:prSet presAssocID="{2DEC01D8-7B52-4CE0-97AC-9638E3AC24E3}" presName="header" presStyleLbl="node1" presStyleIdx="1" presStyleCnt="2"/>
      <dgm:spPr/>
      <dgm:t>
        <a:bodyPr/>
        <a:lstStyle/>
        <a:p>
          <a:endParaRPr lang="en-GB"/>
        </a:p>
      </dgm:t>
    </dgm:pt>
  </dgm:ptLst>
  <dgm:cxnLst>
    <dgm:cxn modelId="{56A3963F-05E0-46F3-B261-48A31FEB7D0D}" type="presOf" srcId="{2DEC01D8-7B52-4CE0-97AC-9638E3AC24E3}" destId="{C5B66688-CC74-40BF-B1C5-D064B06FFD69}" srcOrd="0" destOrd="0" presId="urn:microsoft.com/office/officeart/2005/8/layout/lProcess1"/>
    <dgm:cxn modelId="{EAC9F1AF-3B9B-4839-BA84-D5B8A18A6078}" type="presOf" srcId="{DD24C353-70BB-441F-9327-4E7AE9A89D29}" destId="{4830EE73-C527-42A3-8403-79C313BC8205}" srcOrd="0" destOrd="0" presId="urn:microsoft.com/office/officeart/2005/8/layout/lProcess1"/>
    <dgm:cxn modelId="{8686F756-83C8-436C-8146-8848C36F71D3}" type="presOf" srcId="{89F0A29B-479C-4820-9C67-97DC55F1506F}" destId="{BBB01F1D-8F9C-4BE7-87A2-FA2C7A0FF3AB}" srcOrd="0" destOrd="0" presId="urn:microsoft.com/office/officeart/2005/8/layout/lProcess1"/>
    <dgm:cxn modelId="{8BCC1F39-1AA2-441D-9775-BC8D894DC588}" type="presOf" srcId="{A235419E-F2A7-41CE-BA2A-127147340970}" destId="{924DC941-A6A7-459C-B2B8-BF73C31B06C6}" srcOrd="0" destOrd="0" presId="urn:microsoft.com/office/officeart/2005/8/layout/lProcess1"/>
    <dgm:cxn modelId="{8F06004D-73A6-4559-8648-A00FA9571408}" srcId="{DD24C353-70BB-441F-9327-4E7AE9A89D29}" destId="{7AD100B7-8E2F-4A03-9091-BCF392097767}" srcOrd="0" destOrd="0" parTransId="{7648207E-DD14-4414-9A71-0CECA3ABDBDF}" sibTransId="{142266CE-ECB3-41B8-9F5A-D1591D7A9074}"/>
    <dgm:cxn modelId="{C6909427-F07C-47A2-ACD8-4CB2ABCF51DF}" type="presOf" srcId="{7AD100B7-8E2F-4A03-9091-BCF392097767}" destId="{69D6BC33-CE6E-4AA8-A6D8-8C3632A0B20F}" srcOrd="0" destOrd="0" presId="urn:microsoft.com/office/officeart/2005/8/layout/lProcess1"/>
    <dgm:cxn modelId="{D1901F4F-62B8-4029-B3FE-7C96EB0E1F59}" srcId="{DD24C353-70BB-441F-9327-4E7AE9A89D29}" destId="{2DEC01D8-7B52-4CE0-97AC-9638E3AC24E3}" srcOrd="1" destOrd="0" parTransId="{B2CA32AF-BA5C-4CB7-8777-772C7054FDA5}" sibTransId="{558366EB-0970-4262-9D07-3D042DD37BE2}"/>
    <dgm:cxn modelId="{5DD54055-D641-4390-A348-71C9349DE035}" srcId="{7AD100B7-8E2F-4A03-9091-BCF392097767}" destId="{A235419E-F2A7-41CE-BA2A-127147340970}" srcOrd="0" destOrd="0" parTransId="{89F0A29B-479C-4820-9C67-97DC55F1506F}" sibTransId="{B6361B98-9B60-49D6-95DE-E768E65FAA4F}"/>
    <dgm:cxn modelId="{3B2C67E2-7CAA-41BE-9C08-184386347BC1}" type="presParOf" srcId="{4830EE73-C527-42A3-8403-79C313BC8205}" destId="{5445C7F2-4FAC-4B90-BFFB-49104C0EF42F}" srcOrd="0" destOrd="0" presId="urn:microsoft.com/office/officeart/2005/8/layout/lProcess1"/>
    <dgm:cxn modelId="{0200B0B2-DF1E-481A-8EC3-FC3CB9DD6318}" type="presParOf" srcId="{5445C7F2-4FAC-4B90-BFFB-49104C0EF42F}" destId="{69D6BC33-CE6E-4AA8-A6D8-8C3632A0B20F}" srcOrd="0" destOrd="0" presId="urn:microsoft.com/office/officeart/2005/8/layout/lProcess1"/>
    <dgm:cxn modelId="{B05EBCAE-F671-4A04-8AB2-7723CFAACA48}" type="presParOf" srcId="{5445C7F2-4FAC-4B90-BFFB-49104C0EF42F}" destId="{BBB01F1D-8F9C-4BE7-87A2-FA2C7A0FF3AB}" srcOrd="1" destOrd="0" presId="urn:microsoft.com/office/officeart/2005/8/layout/lProcess1"/>
    <dgm:cxn modelId="{1F6FB8C0-3457-4C8D-9B64-8FD3A75FDA38}" type="presParOf" srcId="{5445C7F2-4FAC-4B90-BFFB-49104C0EF42F}" destId="{924DC941-A6A7-459C-B2B8-BF73C31B06C6}" srcOrd="2" destOrd="0" presId="urn:microsoft.com/office/officeart/2005/8/layout/lProcess1"/>
    <dgm:cxn modelId="{4852F7A9-4ADB-4C01-AC33-3B5A99635417}" type="presParOf" srcId="{4830EE73-C527-42A3-8403-79C313BC8205}" destId="{2FC0F807-50F8-4D7F-8863-524440D924A8}" srcOrd="1" destOrd="0" presId="urn:microsoft.com/office/officeart/2005/8/layout/lProcess1"/>
    <dgm:cxn modelId="{3738FF93-D5EA-4829-B99A-CE26EFE91E17}" type="presParOf" srcId="{4830EE73-C527-42A3-8403-79C313BC8205}" destId="{36BCF962-5B70-4FEB-80F0-11073FCE7F62}" srcOrd="2" destOrd="0" presId="urn:microsoft.com/office/officeart/2005/8/layout/lProcess1"/>
    <dgm:cxn modelId="{387EA79E-4AA0-416C-9294-7058EE44E766}" type="presParOf" srcId="{36BCF962-5B70-4FEB-80F0-11073FCE7F62}" destId="{C5B66688-CC74-40BF-B1C5-D064B06FFD69}" srcOrd="0"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D24C353-70BB-441F-9327-4E7AE9A89D29}"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GB"/>
        </a:p>
      </dgm:t>
    </dgm:pt>
    <dgm:pt modelId="{7AD100B7-8E2F-4A03-9091-BCF392097767}">
      <dgm:prSet phldrT="[Text]"/>
      <dgm:spPr>
        <a:ln w="38100">
          <a:solidFill>
            <a:srgbClr val="FF0000"/>
          </a:solidFill>
        </a:ln>
      </dgm:spPr>
      <dgm:t>
        <a:bodyPr/>
        <a:lstStyle/>
        <a:p>
          <a:r>
            <a:rPr lang="en-GB" dirty="0" smtClean="0"/>
            <a:t>Promote collaboration, networking and partnership working</a:t>
          </a:r>
          <a:endParaRPr lang="en-GB" dirty="0"/>
        </a:p>
      </dgm:t>
    </dgm:pt>
    <dgm:pt modelId="{7648207E-DD14-4414-9A71-0CECA3ABDBDF}" type="parTrans" cxnId="{8F06004D-73A6-4559-8648-A00FA9571408}">
      <dgm:prSet/>
      <dgm:spPr/>
      <dgm:t>
        <a:bodyPr/>
        <a:lstStyle/>
        <a:p>
          <a:endParaRPr lang="en-GB"/>
        </a:p>
      </dgm:t>
    </dgm:pt>
    <dgm:pt modelId="{142266CE-ECB3-41B8-9F5A-D1591D7A9074}" type="sibTrans" cxnId="{8F06004D-73A6-4559-8648-A00FA9571408}">
      <dgm:prSet/>
      <dgm:spPr/>
      <dgm:t>
        <a:bodyPr/>
        <a:lstStyle/>
        <a:p>
          <a:endParaRPr lang="en-GB"/>
        </a:p>
      </dgm:t>
    </dgm:pt>
    <dgm:pt modelId="{C4777F28-B2B2-4F8E-B818-4ABE262D1C1D}">
      <dgm:prSet phldrT="[Text]"/>
      <dgm:spPr/>
      <dgm:t>
        <a:bodyPr/>
        <a:lstStyle/>
        <a:p>
          <a:r>
            <a:rPr lang="en-GB" dirty="0" smtClean="0"/>
            <a:t>Maintain the database of all VCS organisations</a:t>
          </a:r>
          <a:endParaRPr lang="en-GB" dirty="0"/>
        </a:p>
      </dgm:t>
    </dgm:pt>
    <dgm:pt modelId="{15EA1183-91A5-481C-B980-829EF6C02522}" type="parTrans" cxnId="{5495006A-9566-4242-840A-A11A1287DE52}">
      <dgm:prSet/>
      <dgm:spPr>
        <a:noFill/>
      </dgm:spPr>
      <dgm:t>
        <a:bodyPr/>
        <a:lstStyle/>
        <a:p>
          <a:endParaRPr lang="en-GB"/>
        </a:p>
      </dgm:t>
    </dgm:pt>
    <dgm:pt modelId="{52E96268-509E-46DF-BC6D-9EE9DADCA463}" type="sibTrans" cxnId="{5495006A-9566-4242-840A-A11A1287DE52}">
      <dgm:prSet/>
      <dgm:spPr>
        <a:noFill/>
      </dgm:spPr>
      <dgm:t>
        <a:bodyPr/>
        <a:lstStyle/>
        <a:p>
          <a:endParaRPr lang="en-GB"/>
        </a:p>
      </dgm:t>
    </dgm:pt>
    <dgm:pt modelId="{A235419E-F2A7-41CE-BA2A-127147340970}">
      <dgm:prSet phldrT="[Text]"/>
      <dgm:spPr>
        <a:solidFill>
          <a:schemeClr val="accent1">
            <a:alpha val="90000"/>
          </a:schemeClr>
        </a:solidFill>
      </dgm:spPr>
      <dgm:t>
        <a:bodyPr/>
        <a:lstStyle/>
        <a:p>
          <a:r>
            <a:rPr lang="en-GB" dirty="0" smtClean="0">
              <a:solidFill>
                <a:schemeClr val="bg1"/>
              </a:solidFill>
            </a:rPr>
            <a:t>Challenge duplication and identify gaps in provision</a:t>
          </a:r>
          <a:endParaRPr lang="en-GB" dirty="0">
            <a:solidFill>
              <a:schemeClr val="bg1"/>
            </a:solidFill>
          </a:endParaRPr>
        </a:p>
      </dgm:t>
    </dgm:pt>
    <dgm:pt modelId="{B6361B98-9B60-49D6-95DE-E768E65FAA4F}" type="sibTrans" cxnId="{5DD54055-D641-4390-A348-71C9349DE035}">
      <dgm:prSet/>
      <dgm:spPr>
        <a:noFill/>
      </dgm:spPr>
      <dgm:t>
        <a:bodyPr/>
        <a:lstStyle/>
        <a:p>
          <a:endParaRPr lang="en-GB"/>
        </a:p>
      </dgm:t>
    </dgm:pt>
    <dgm:pt modelId="{89F0A29B-479C-4820-9C67-97DC55F1506F}" type="parTrans" cxnId="{5DD54055-D641-4390-A348-71C9349DE035}">
      <dgm:prSet/>
      <dgm:spPr>
        <a:noFill/>
      </dgm:spPr>
      <dgm:t>
        <a:bodyPr/>
        <a:lstStyle/>
        <a:p>
          <a:endParaRPr lang="en-GB"/>
        </a:p>
      </dgm:t>
    </dgm:pt>
    <dgm:pt modelId="{ADAC246A-0EC8-4CC9-B0E2-61370538D41D}">
      <dgm:prSet phldrT="[Text]"/>
      <dgm:spPr>
        <a:solidFill>
          <a:schemeClr val="accent1">
            <a:alpha val="90000"/>
          </a:schemeClr>
        </a:solidFill>
      </dgm:spPr>
      <dgm:t>
        <a:bodyPr/>
        <a:lstStyle/>
        <a:p>
          <a:r>
            <a:rPr lang="en-GB" dirty="0" smtClean="0">
              <a:solidFill>
                <a:schemeClr val="bg1"/>
              </a:solidFill>
            </a:rPr>
            <a:t>Share data and intelligence across the sector </a:t>
          </a:r>
          <a:endParaRPr lang="en-GB" dirty="0">
            <a:solidFill>
              <a:schemeClr val="bg1"/>
            </a:solidFill>
          </a:endParaRPr>
        </a:p>
      </dgm:t>
    </dgm:pt>
    <dgm:pt modelId="{E21661B9-FFD3-43AB-8898-6DB4B63851E3}" type="sibTrans" cxnId="{FC806F8D-EF6D-4614-88DD-DF8E3C83DB01}">
      <dgm:prSet/>
      <dgm:spPr>
        <a:noFill/>
      </dgm:spPr>
      <dgm:t>
        <a:bodyPr/>
        <a:lstStyle/>
        <a:p>
          <a:endParaRPr lang="en-GB"/>
        </a:p>
      </dgm:t>
    </dgm:pt>
    <dgm:pt modelId="{2D53EFD2-14B1-4B1A-B85A-2594E2B31D62}" type="parTrans" cxnId="{FC806F8D-EF6D-4614-88DD-DF8E3C83DB01}">
      <dgm:prSet/>
      <dgm:spPr>
        <a:noFill/>
      </dgm:spPr>
      <dgm:t>
        <a:bodyPr/>
        <a:lstStyle/>
        <a:p>
          <a:endParaRPr lang="en-GB"/>
        </a:p>
      </dgm:t>
    </dgm:pt>
    <dgm:pt modelId="{4830EE73-C527-42A3-8403-79C313BC8205}" type="pres">
      <dgm:prSet presAssocID="{DD24C353-70BB-441F-9327-4E7AE9A89D29}" presName="Name0" presStyleCnt="0">
        <dgm:presLayoutVars>
          <dgm:dir/>
          <dgm:animLvl val="lvl"/>
          <dgm:resizeHandles val="exact"/>
        </dgm:presLayoutVars>
      </dgm:prSet>
      <dgm:spPr/>
      <dgm:t>
        <a:bodyPr/>
        <a:lstStyle/>
        <a:p>
          <a:endParaRPr lang="en-GB"/>
        </a:p>
      </dgm:t>
    </dgm:pt>
    <dgm:pt modelId="{5445C7F2-4FAC-4B90-BFFB-49104C0EF42F}" type="pres">
      <dgm:prSet presAssocID="{7AD100B7-8E2F-4A03-9091-BCF392097767}" presName="vertFlow" presStyleCnt="0"/>
      <dgm:spPr/>
    </dgm:pt>
    <dgm:pt modelId="{69D6BC33-CE6E-4AA8-A6D8-8C3632A0B20F}" type="pres">
      <dgm:prSet presAssocID="{7AD100B7-8E2F-4A03-9091-BCF392097767}" presName="header" presStyleLbl="node1" presStyleIdx="0" presStyleCnt="2"/>
      <dgm:spPr/>
      <dgm:t>
        <a:bodyPr/>
        <a:lstStyle/>
        <a:p>
          <a:endParaRPr lang="en-GB"/>
        </a:p>
      </dgm:t>
    </dgm:pt>
    <dgm:pt modelId="{BBB01F1D-8F9C-4BE7-87A2-FA2C7A0FF3AB}" type="pres">
      <dgm:prSet presAssocID="{89F0A29B-479C-4820-9C67-97DC55F1506F}" presName="parTrans" presStyleLbl="sibTrans2D1" presStyleIdx="0" presStyleCnt="2"/>
      <dgm:spPr/>
      <dgm:t>
        <a:bodyPr/>
        <a:lstStyle/>
        <a:p>
          <a:endParaRPr lang="en-GB"/>
        </a:p>
      </dgm:t>
    </dgm:pt>
    <dgm:pt modelId="{924DC941-A6A7-459C-B2B8-BF73C31B06C6}" type="pres">
      <dgm:prSet presAssocID="{A235419E-F2A7-41CE-BA2A-127147340970}" presName="child" presStyleLbl="alignAccFollowNode1" presStyleIdx="0" presStyleCnt="2">
        <dgm:presLayoutVars>
          <dgm:chMax val="0"/>
          <dgm:bulletEnabled val="1"/>
        </dgm:presLayoutVars>
      </dgm:prSet>
      <dgm:spPr/>
      <dgm:t>
        <a:bodyPr/>
        <a:lstStyle/>
        <a:p>
          <a:endParaRPr lang="en-GB"/>
        </a:p>
      </dgm:t>
    </dgm:pt>
    <dgm:pt modelId="{2FC0F807-50F8-4D7F-8863-524440D924A8}" type="pres">
      <dgm:prSet presAssocID="{7AD100B7-8E2F-4A03-9091-BCF392097767}" presName="hSp" presStyleCnt="0"/>
      <dgm:spPr/>
    </dgm:pt>
    <dgm:pt modelId="{5E4795E3-0CC6-49F0-993E-22D1EB0107F8}" type="pres">
      <dgm:prSet presAssocID="{C4777F28-B2B2-4F8E-B818-4ABE262D1C1D}" presName="vertFlow" presStyleCnt="0"/>
      <dgm:spPr/>
    </dgm:pt>
    <dgm:pt modelId="{AF88D01E-0135-465D-80B3-B75CD1DCF338}" type="pres">
      <dgm:prSet presAssocID="{C4777F28-B2B2-4F8E-B818-4ABE262D1C1D}" presName="header" presStyleLbl="node1" presStyleIdx="1" presStyleCnt="2"/>
      <dgm:spPr/>
      <dgm:t>
        <a:bodyPr/>
        <a:lstStyle/>
        <a:p>
          <a:endParaRPr lang="en-GB"/>
        </a:p>
      </dgm:t>
    </dgm:pt>
    <dgm:pt modelId="{9078432C-BE14-4160-8A22-64FB785E8DE5}" type="pres">
      <dgm:prSet presAssocID="{2D53EFD2-14B1-4B1A-B85A-2594E2B31D62}" presName="parTrans" presStyleLbl="sibTrans2D1" presStyleIdx="1" presStyleCnt="2"/>
      <dgm:spPr/>
      <dgm:t>
        <a:bodyPr/>
        <a:lstStyle/>
        <a:p>
          <a:endParaRPr lang="en-GB"/>
        </a:p>
      </dgm:t>
    </dgm:pt>
    <dgm:pt modelId="{0042B9B6-F619-4F57-9573-C5123EBF186E}" type="pres">
      <dgm:prSet presAssocID="{ADAC246A-0EC8-4CC9-B0E2-61370538D41D}" presName="child" presStyleLbl="alignAccFollowNode1" presStyleIdx="1" presStyleCnt="2">
        <dgm:presLayoutVars>
          <dgm:chMax val="0"/>
          <dgm:bulletEnabled val="1"/>
        </dgm:presLayoutVars>
      </dgm:prSet>
      <dgm:spPr/>
      <dgm:t>
        <a:bodyPr/>
        <a:lstStyle/>
        <a:p>
          <a:endParaRPr lang="en-GB"/>
        </a:p>
      </dgm:t>
    </dgm:pt>
  </dgm:ptLst>
  <dgm:cxnLst>
    <dgm:cxn modelId="{FF13154B-2CE0-4807-B516-749B9AB87D8D}" type="presOf" srcId="{ADAC246A-0EC8-4CC9-B0E2-61370538D41D}" destId="{0042B9B6-F619-4F57-9573-C5123EBF186E}" srcOrd="0" destOrd="0" presId="urn:microsoft.com/office/officeart/2005/8/layout/lProcess1"/>
    <dgm:cxn modelId="{FC806F8D-EF6D-4614-88DD-DF8E3C83DB01}" srcId="{C4777F28-B2B2-4F8E-B818-4ABE262D1C1D}" destId="{ADAC246A-0EC8-4CC9-B0E2-61370538D41D}" srcOrd="0" destOrd="0" parTransId="{2D53EFD2-14B1-4B1A-B85A-2594E2B31D62}" sibTransId="{E21661B9-FFD3-43AB-8898-6DB4B63851E3}"/>
    <dgm:cxn modelId="{E7CD8B20-0F7A-4D88-89B7-3FBADBBBF46E}" type="presOf" srcId="{89F0A29B-479C-4820-9C67-97DC55F1506F}" destId="{BBB01F1D-8F9C-4BE7-87A2-FA2C7A0FF3AB}" srcOrd="0" destOrd="0" presId="urn:microsoft.com/office/officeart/2005/8/layout/lProcess1"/>
    <dgm:cxn modelId="{2395C6B6-320C-487D-94B2-19C69037E60F}" type="presOf" srcId="{7AD100B7-8E2F-4A03-9091-BCF392097767}" destId="{69D6BC33-CE6E-4AA8-A6D8-8C3632A0B20F}" srcOrd="0" destOrd="0" presId="urn:microsoft.com/office/officeart/2005/8/layout/lProcess1"/>
    <dgm:cxn modelId="{393EFF5D-6C8C-49E4-B76E-6C85053C5A38}" type="presOf" srcId="{2D53EFD2-14B1-4B1A-B85A-2594E2B31D62}" destId="{9078432C-BE14-4160-8A22-64FB785E8DE5}" srcOrd="0" destOrd="0" presId="urn:microsoft.com/office/officeart/2005/8/layout/lProcess1"/>
    <dgm:cxn modelId="{5DD54055-D641-4390-A348-71C9349DE035}" srcId="{7AD100B7-8E2F-4A03-9091-BCF392097767}" destId="{A235419E-F2A7-41CE-BA2A-127147340970}" srcOrd="0" destOrd="0" parTransId="{89F0A29B-479C-4820-9C67-97DC55F1506F}" sibTransId="{B6361B98-9B60-49D6-95DE-E768E65FAA4F}"/>
    <dgm:cxn modelId="{5495006A-9566-4242-840A-A11A1287DE52}" srcId="{DD24C353-70BB-441F-9327-4E7AE9A89D29}" destId="{C4777F28-B2B2-4F8E-B818-4ABE262D1C1D}" srcOrd="1" destOrd="0" parTransId="{15EA1183-91A5-481C-B980-829EF6C02522}" sibTransId="{52E96268-509E-46DF-BC6D-9EE9DADCA463}"/>
    <dgm:cxn modelId="{8F06004D-73A6-4559-8648-A00FA9571408}" srcId="{DD24C353-70BB-441F-9327-4E7AE9A89D29}" destId="{7AD100B7-8E2F-4A03-9091-BCF392097767}" srcOrd="0" destOrd="0" parTransId="{7648207E-DD14-4414-9A71-0CECA3ABDBDF}" sibTransId="{142266CE-ECB3-41B8-9F5A-D1591D7A9074}"/>
    <dgm:cxn modelId="{902942CF-AAE7-4FD2-B91E-DB1D26487094}" type="presOf" srcId="{C4777F28-B2B2-4F8E-B818-4ABE262D1C1D}" destId="{AF88D01E-0135-465D-80B3-B75CD1DCF338}" srcOrd="0" destOrd="0" presId="urn:microsoft.com/office/officeart/2005/8/layout/lProcess1"/>
    <dgm:cxn modelId="{F7E9621E-55B0-46E1-A225-0DECC771B509}" type="presOf" srcId="{A235419E-F2A7-41CE-BA2A-127147340970}" destId="{924DC941-A6A7-459C-B2B8-BF73C31B06C6}" srcOrd="0" destOrd="0" presId="urn:microsoft.com/office/officeart/2005/8/layout/lProcess1"/>
    <dgm:cxn modelId="{13953402-2851-437E-BBC5-2192554B2DAB}" type="presOf" srcId="{DD24C353-70BB-441F-9327-4E7AE9A89D29}" destId="{4830EE73-C527-42A3-8403-79C313BC8205}" srcOrd="0" destOrd="0" presId="urn:microsoft.com/office/officeart/2005/8/layout/lProcess1"/>
    <dgm:cxn modelId="{C4C942A8-B285-456E-9F5F-7B265F2C610B}" type="presParOf" srcId="{4830EE73-C527-42A3-8403-79C313BC8205}" destId="{5445C7F2-4FAC-4B90-BFFB-49104C0EF42F}" srcOrd="0" destOrd="0" presId="urn:microsoft.com/office/officeart/2005/8/layout/lProcess1"/>
    <dgm:cxn modelId="{7BD23A37-FAFE-431F-96B5-6B7773FD5361}" type="presParOf" srcId="{5445C7F2-4FAC-4B90-BFFB-49104C0EF42F}" destId="{69D6BC33-CE6E-4AA8-A6D8-8C3632A0B20F}" srcOrd="0" destOrd="0" presId="urn:microsoft.com/office/officeart/2005/8/layout/lProcess1"/>
    <dgm:cxn modelId="{66C40C6C-6FD5-4E06-BEF3-1D98F7F3467B}" type="presParOf" srcId="{5445C7F2-4FAC-4B90-BFFB-49104C0EF42F}" destId="{BBB01F1D-8F9C-4BE7-87A2-FA2C7A0FF3AB}" srcOrd="1" destOrd="0" presId="urn:microsoft.com/office/officeart/2005/8/layout/lProcess1"/>
    <dgm:cxn modelId="{F586E7DE-363F-4CE1-9337-32C0C1ADBEE1}" type="presParOf" srcId="{5445C7F2-4FAC-4B90-BFFB-49104C0EF42F}" destId="{924DC941-A6A7-459C-B2B8-BF73C31B06C6}" srcOrd="2" destOrd="0" presId="urn:microsoft.com/office/officeart/2005/8/layout/lProcess1"/>
    <dgm:cxn modelId="{65B1FF5B-9B5B-414C-9D69-80412BEA6D04}" type="presParOf" srcId="{4830EE73-C527-42A3-8403-79C313BC8205}" destId="{2FC0F807-50F8-4D7F-8863-524440D924A8}" srcOrd="1" destOrd="0" presId="urn:microsoft.com/office/officeart/2005/8/layout/lProcess1"/>
    <dgm:cxn modelId="{25273C04-2ACF-4FD3-A201-A7DCB06B7531}" type="presParOf" srcId="{4830EE73-C527-42A3-8403-79C313BC8205}" destId="{5E4795E3-0CC6-49F0-993E-22D1EB0107F8}" srcOrd="2" destOrd="0" presId="urn:microsoft.com/office/officeart/2005/8/layout/lProcess1"/>
    <dgm:cxn modelId="{26ACD4FB-7BC5-4362-8361-97AFB184DFB9}" type="presParOf" srcId="{5E4795E3-0CC6-49F0-993E-22D1EB0107F8}" destId="{AF88D01E-0135-465D-80B3-B75CD1DCF338}" srcOrd="0" destOrd="0" presId="urn:microsoft.com/office/officeart/2005/8/layout/lProcess1"/>
    <dgm:cxn modelId="{28AA2D57-7E0C-4F23-AE5A-9E7B78CDBA1E}" type="presParOf" srcId="{5E4795E3-0CC6-49F0-993E-22D1EB0107F8}" destId="{9078432C-BE14-4160-8A22-64FB785E8DE5}" srcOrd="1" destOrd="0" presId="urn:microsoft.com/office/officeart/2005/8/layout/lProcess1"/>
    <dgm:cxn modelId="{2F26A2AC-B99A-48C9-B016-78874E3131F7}" type="presParOf" srcId="{5E4795E3-0CC6-49F0-993E-22D1EB0107F8}" destId="{0042B9B6-F619-4F57-9573-C5123EBF186E}" srcOrd="2"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706287-4C5A-41F1-9CAF-E9D31F89EB48}"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GB"/>
        </a:p>
      </dgm:t>
    </dgm:pt>
    <dgm:pt modelId="{8D59B415-2E8C-4933-9773-04C7C202C61E}">
      <dgm:prSet phldrT="[Text]"/>
      <dgm:spPr>
        <a:solidFill>
          <a:srgbClr val="DD0514"/>
        </a:solidFill>
      </dgm:spPr>
      <dgm:t>
        <a:bodyPr/>
        <a:lstStyle/>
        <a:p>
          <a:r>
            <a:rPr lang="en-GB" dirty="0" smtClean="0"/>
            <a:t>Higher costs, lower incomes</a:t>
          </a:r>
          <a:endParaRPr lang="en-GB" dirty="0"/>
        </a:p>
      </dgm:t>
    </dgm:pt>
    <dgm:pt modelId="{DE5C29D1-9078-461A-B02D-CB55EFC0CE42}" type="parTrans" cxnId="{7712D10D-4D51-4BE7-A416-0533BC544C7C}">
      <dgm:prSet/>
      <dgm:spPr/>
      <dgm:t>
        <a:bodyPr/>
        <a:lstStyle/>
        <a:p>
          <a:endParaRPr lang="en-GB"/>
        </a:p>
      </dgm:t>
    </dgm:pt>
    <dgm:pt modelId="{50875C87-1044-47AB-8474-4793FDA9F6ED}" type="sibTrans" cxnId="{7712D10D-4D51-4BE7-A416-0533BC544C7C}">
      <dgm:prSet/>
      <dgm:spPr/>
      <dgm:t>
        <a:bodyPr/>
        <a:lstStyle/>
        <a:p>
          <a:endParaRPr lang="en-GB"/>
        </a:p>
      </dgm:t>
    </dgm:pt>
    <dgm:pt modelId="{5DB6FD62-12B6-42C3-A9CE-D2FADF4D6EFD}">
      <dgm:prSet phldrT="[Text]"/>
      <dgm:spPr>
        <a:solidFill>
          <a:srgbClr val="00B050"/>
        </a:solidFill>
      </dgm:spPr>
      <dgm:t>
        <a:bodyPr/>
        <a:lstStyle/>
        <a:p>
          <a:r>
            <a:rPr lang="en-GB" dirty="0" smtClean="0"/>
            <a:t>Governance &amp; Operational  matters</a:t>
          </a:r>
          <a:endParaRPr lang="en-GB" dirty="0"/>
        </a:p>
      </dgm:t>
    </dgm:pt>
    <dgm:pt modelId="{3EF2463F-3C56-42D2-A024-E536DD66361B}" type="parTrans" cxnId="{97E907F2-9005-4456-881A-A3AE2EC7AFB1}">
      <dgm:prSet/>
      <dgm:spPr/>
      <dgm:t>
        <a:bodyPr/>
        <a:lstStyle/>
        <a:p>
          <a:endParaRPr lang="en-GB"/>
        </a:p>
      </dgm:t>
    </dgm:pt>
    <dgm:pt modelId="{58FD7E45-EE49-4962-906C-819A71F13553}" type="sibTrans" cxnId="{97E907F2-9005-4456-881A-A3AE2EC7AFB1}">
      <dgm:prSet/>
      <dgm:spPr/>
      <dgm:t>
        <a:bodyPr/>
        <a:lstStyle/>
        <a:p>
          <a:endParaRPr lang="en-GB"/>
        </a:p>
      </dgm:t>
    </dgm:pt>
    <dgm:pt modelId="{AFA0B898-08EE-493B-8413-718E1C94C797}">
      <dgm:prSet phldrT="[Text]"/>
      <dgm:spPr/>
      <dgm:t>
        <a:bodyPr/>
        <a:lstStyle/>
        <a:p>
          <a:r>
            <a:rPr lang="en-GB" dirty="0" smtClean="0"/>
            <a:t>A new Charity Law</a:t>
          </a:r>
          <a:endParaRPr lang="en-GB" dirty="0"/>
        </a:p>
      </dgm:t>
    </dgm:pt>
    <dgm:pt modelId="{392ECC05-EA5B-4F90-8983-E5D8B7B2BD7E}" type="parTrans" cxnId="{64C092D4-A264-4D5B-AE44-25399F88400C}">
      <dgm:prSet/>
      <dgm:spPr/>
      <dgm:t>
        <a:bodyPr/>
        <a:lstStyle/>
        <a:p>
          <a:endParaRPr lang="en-GB"/>
        </a:p>
      </dgm:t>
    </dgm:pt>
    <dgm:pt modelId="{32C6996D-844B-4498-934A-FCF65691FAA0}" type="sibTrans" cxnId="{64C092D4-A264-4D5B-AE44-25399F88400C}">
      <dgm:prSet/>
      <dgm:spPr/>
      <dgm:t>
        <a:bodyPr/>
        <a:lstStyle/>
        <a:p>
          <a:endParaRPr lang="en-GB"/>
        </a:p>
      </dgm:t>
    </dgm:pt>
    <dgm:pt modelId="{2EFC7EAF-48C3-4EFC-950B-04572B9DE5FB}">
      <dgm:prSet phldrT="[Text]"/>
      <dgm:spPr/>
      <dgm:t>
        <a:bodyPr/>
        <a:lstStyle/>
        <a:p>
          <a:r>
            <a:rPr lang="en-GB" dirty="0" smtClean="0"/>
            <a:t>Strengthening rules and regulations</a:t>
          </a:r>
          <a:endParaRPr lang="en-GB" dirty="0"/>
        </a:p>
      </dgm:t>
    </dgm:pt>
    <dgm:pt modelId="{7EDDFBF8-3C46-41DB-85FF-BD0050C8F393}" type="parTrans" cxnId="{8A89D2E4-C46F-4FD8-BA05-3B2EA5F04F48}">
      <dgm:prSet/>
      <dgm:spPr/>
      <dgm:t>
        <a:bodyPr/>
        <a:lstStyle/>
        <a:p>
          <a:endParaRPr lang="en-GB"/>
        </a:p>
      </dgm:t>
    </dgm:pt>
    <dgm:pt modelId="{31409100-4139-4D61-AB4D-F1EC0A6A6802}" type="sibTrans" cxnId="{8A89D2E4-C46F-4FD8-BA05-3B2EA5F04F48}">
      <dgm:prSet/>
      <dgm:spPr/>
      <dgm:t>
        <a:bodyPr/>
        <a:lstStyle/>
        <a:p>
          <a:endParaRPr lang="en-GB"/>
        </a:p>
      </dgm:t>
    </dgm:pt>
    <dgm:pt modelId="{C42980CA-AA70-4EC1-86FC-BFBEFF21BF12}">
      <dgm:prSet phldrT="[Text]"/>
      <dgm:spPr>
        <a:solidFill>
          <a:schemeClr val="accent4">
            <a:lumMod val="75000"/>
          </a:schemeClr>
        </a:solidFill>
      </dgm:spPr>
      <dgm:t>
        <a:bodyPr/>
        <a:lstStyle/>
        <a:p>
          <a:r>
            <a:rPr lang="en-GB" dirty="0" smtClean="0"/>
            <a:t>Political change</a:t>
          </a:r>
          <a:endParaRPr lang="en-GB" dirty="0"/>
        </a:p>
      </dgm:t>
    </dgm:pt>
    <dgm:pt modelId="{C3947A15-D960-44B8-A9A3-7A616AE2B789}" type="parTrans" cxnId="{56208DD9-F5D1-47A1-AC15-4A443364BCE7}">
      <dgm:prSet/>
      <dgm:spPr/>
      <dgm:t>
        <a:bodyPr/>
        <a:lstStyle/>
        <a:p>
          <a:endParaRPr lang="en-GB"/>
        </a:p>
      </dgm:t>
    </dgm:pt>
    <dgm:pt modelId="{1B222F7A-94A6-4DFB-BDD1-A4460667D41E}" type="sibTrans" cxnId="{56208DD9-F5D1-47A1-AC15-4A443364BCE7}">
      <dgm:prSet/>
      <dgm:spPr/>
      <dgm:t>
        <a:bodyPr/>
        <a:lstStyle/>
        <a:p>
          <a:endParaRPr lang="en-GB"/>
        </a:p>
      </dgm:t>
    </dgm:pt>
    <dgm:pt modelId="{B80331CD-C739-4D7C-ADC2-2D422DD5DDBC}">
      <dgm:prSet phldrT="[Text]"/>
      <dgm:spPr/>
      <dgm:t>
        <a:bodyPr/>
        <a:lstStyle/>
        <a:p>
          <a:r>
            <a:rPr lang="en-GB" dirty="0" smtClean="0"/>
            <a:t>Relationship changes</a:t>
          </a:r>
          <a:endParaRPr lang="en-GB" dirty="0"/>
        </a:p>
      </dgm:t>
    </dgm:pt>
    <dgm:pt modelId="{A09ADA0E-F191-40DE-91E0-1A34973947A2}" type="parTrans" cxnId="{A1276278-7A88-44C5-A671-8EEA2D3B2B55}">
      <dgm:prSet/>
      <dgm:spPr/>
      <dgm:t>
        <a:bodyPr/>
        <a:lstStyle/>
        <a:p>
          <a:endParaRPr lang="en-GB"/>
        </a:p>
      </dgm:t>
    </dgm:pt>
    <dgm:pt modelId="{8DB73381-C614-4B8A-8FC9-9D5925A1A96E}" type="sibTrans" cxnId="{A1276278-7A88-44C5-A671-8EEA2D3B2B55}">
      <dgm:prSet/>
      <dgm:spPr/>
      <dgm:t>
        <a:bodyPr/>
        <a:lstStyle/>
        <a:p>
          <a:endParaRPr lang="en-GB"/>
        </a:p>
      </dgm:t>
    </dgm:pt>
    <dgm:pt modelId="{C004C58C-AAF1-4E29-B754-A63861C25BA9}">
      <dgm:prSet phldrT="[Text]"/>
      <dgm:spPr/>
      <dgm:t>
        <a:bodyPr/>
        <a:lstStyle/>
        <a:p>
          <a:r>
            <a:rPr lang="en-GB" dirty="0" smtClean="0"/>
            <a:t>Project planning changes</a:t>
          </a:r>
          <a:endParaRPr lang="en-GB" dirty="0"/>
        </a:p>
      </dgm:t>
    </dgm:pt>
    <dgm:pt modelId="{C98A5A22-0B98-4490-A38C-D44CFC739709}" type="parTrans" cxnId="{CBF859AC-CA2C-4B50-8572-A35EF9E201B2}">
      <dgm:prSet/>
      <dgm:spPr/>
      <dgm:t>
        <a:bodyPr/>
        <a:lstStyle/>
        <a:p>
          <a:endParaRPr lang="en-GB"/>
        </a:p>
      </dgm:t>
    </dgm:pt>
    <dgm:pt modelId="{3F798952-CD5F-414E-B3DC-3CC8287F2A38}" type="sibTrans" cxnId="{CBF859AC-CA2C-4B50-8572-A35EF9E201B2}">
      <dgm:prSet/>
      <dgm:spPr/>
      <dgm:t>
        <a:bodyPr/>
        <a:lstStyle/>
        <a:p>
          <a:endParaRPr lang="en-GB"/>
        </a:p>
      </dgm:t>
    </dgm:pt>
    <dgm:pt modelId="{0229DE40-2BA5-4BEB-BD3F-35D84C7641C1}">
      <dgm:prSet phldrT="[Text]"/>
      <dgm:spPr/>
      <dgm:t>
        <a:bodyPr/>
        <a:lstStyle/>
        <a:p>
          <a:endParaRPr lang="en-GB" dirty="0"/>
        </a:p>
      </dgm:t>
    </dgm:pt>
    <dgm:pt modelId="{C209ED0F-5254-4FF6-9EDF-DFA6F414A78D}" type="parTrans" cxnId="{AB8D55F4-F2AC-4FB3-BC1E-6C83674B4E8B}">
      <dgm:prSet/>
      <dgm:spPr/>
      <dgm:t>
        <a:bodyPr/>
        <a:lstStyle/>
        <a:p>
          <a:endParaRPr lang="en-GB"/>
        </a:p>
      </dgm:t>
    </dgm:pt>
    <dgm:pt modelId="{BE29A9F8-8133-4945-9623-D243E2622618}" type="sibTrans" cxnId="{AB8D55F4-F2AC-4FB3-BC1E-6C83674B4E8B}">
      <dgm:prSet/>
      <dgm:spPr/>
      <dgm:t>
        <a:bodyPr/>
        <a:lstStyle/>
        <a:p>
          <a:endParaRPr lang="en-GB"/>
        </a:p>
      </dgm:t>
    </dgm:pt>
    <dgm:pt modelId="{D0702951-BA01-4832-81A0-C160AE406EF1}">
      <dgm:prSet phldrT="[Text]"/>
      <dgm:spPr/>
      <dgm:t>
        <a:bodyPr/>
        <a:lstStyle/>
        <a:p>
          <a:r>
            <a:rPr lang="en-GB" dirty="0" smtClean="0"/>
            <a:t>Call on services expected to rise</a:t>
          </a:r>
          <a:endParaRPr lang="en-GB" dirty="0"/>
        </a:p>
      </dgm:t>
    </dgm:pt>
    <dgm:pt modelId="{4A2B9DBF-0D88-4D55-9A54-FA981A454790}" type="sibTrans" cxnId="{E7D56819-B424-4CAF-9D8C-8705F433CBA6}">
      <dgm:prSet/>
      <dgm:spPr/>
      <dgm:t>
        <a:bodyPr/>
        <a:lstStyle/>
        <a:p>
          <a:endParaRPr lang="en-GB"/>
        </a:p>
      </dgm:t>
    </dgm:pt>
    <dgm:pt modelId="{376A8117-7EDA-48DA-94C3-A4E2004942FE}" type="parTrans" cxnId="{E7D56819-B424-4CAF-9D8C-8705F433CBA6}">
      <dgm:prSet/>
      <dgm:spPr/>
      <dgm:t>
        <a:bodyPr/>
        <a:lstStyle/>
        <a:p>
          <a:endParaRPr lang="en-GB"/>
        </a:p>
      </dgm:t>
    </dgm:pt>
    <dgm:pt modelId="{11385F51-312A-4921-A504-C848D47BA5EE}">
      <dgm:prSet phldrT="[Text]"/>
      <dgm:spPr/>
      <dgm:t>
        <a:bodyPr/>
        <a:lstStyle/>
        <a:p>
          <a:r>
            <a:rPr lang="en-GB" dirty="0" smtClean="0"/>
            <a:t>Lottery distribution changes</a:t>
          </a:r>
          <a:endParaRPr lang="en-GB" dirty="0"/>
        </a:p>
      </dgm:t>
    </dgm:pt>
    <dgm:pt modelId="{672F01C0-D97F-40B5-8CC4-0B9AE54989A5}" type="parTrans" cxnId="{F374B373-E399-4EF4-AFB2-6ABC54100E77}">
      <dgm:prSet/>
      <dgm:spPr/>
      <dgm:t>
        <a:bodyPr/>
        <a:lstStyle/>
        <a:p>
          <a:endParaRPr lang="en-GB"/>
        </a:p>
      </dgm:t>
    </dgm:pt>
    <dgm:pt modelId="{AB31DE60-5D39-4E47-9432-80C9C8437F3E}" type="sibTrans" cxnId="{F374B373-E399-4EF4-AFB2-6ABC54100E77}">
      <dgm:prSet/>
      <dgm:spPr/>
      <dgm:t>
        <a:bodyPr/>
        <a:lstStyle/>
        <a:p>
          <a:endParaRPr lang="en-GB"/>
        </a:p>
      </dgm:t>
    </dgm:pt>
    <dgm:pt modelId="{5380F3E8-8ECE-4122-B78E-FA86F8709B35}">
      <dgm:prSet phldrT="[Text]"/>
      <dgm:spPr/>
      <dgm:t>
        <a:bodyPr/>
        <a:lstStyle/>
        <a:p>
          <a:r>
            <a:rPr lang="en-GB" dirty="0" smtClean="0"/>
            <a:t>GDPR, Safeguarding…</a:t>
          </a:r>
          <a:endParaRPr lang="en-GB" dirty="0"/>
        </a:p>
      </dgm:t>
    </dgm:pt>
    <dgm:pt modelId="{5C60EFF3-B3CF-4262-AAD4-9EE439F0F7D9}" type="parTrans" cxnId="{48258F5F-0E7A-4B54-B19A-820F3348D2C5}">
      <dgm:prSet/>
      <dgm:spPr/>
      <dgm:t>
        <a:bodyPr/>
        <a:lstStyle/>
        <a:p>
          <a:endParaRPr lang="en-GB"/>
        </a:p>
      </dgm:t>
    </dgm:pt>
    <dgm:pt modelId="{F9894762-29EF-4087-A6F5-14552DA5D715}" type="sibTrans" cxnId="{48258F5F-0E7A-4B54-B19A-820F3348D2C5}">
      <dgm:prSet/>
      <dgm:spPr/>
      <dgm:t>
        <a:bodyPr/>
        <a:lstStyle/>
        <a:p>
          <a:endParaRPr lang="en-GB"/>
        </a:p>
      </dgm:t>
    </dgm:pt>
    <dgm:pt modelId="{48332685-E986-44DC-9BA2-742EE3D1B00C}">
      <dgm:prSet phldrT="[Text]"/>
      <dgm:spPr/>
      <dgm:t>
        <a:bodyPr/>
        <a:lstStyle/>
        <a:p>
          <a:r>
            <a:rPr lang="en-GB" dirty="0" smtClean="0"/>
            <a:t>Outcome based Accountability</a:t>
          </a:r>
          <a:endParaRPr lang="en-GB" dirty="0"/>
        </a:p>
      </dgm:t>
    </dgm:pt>
    <dgm:pt modelId="{B8821643-5E33-47E7-BB3C-19846DB1C135}" type="parTrans" cxnId="{66F5F050-9D53-40D2-9B8D-EFBD9BA0CCE0}">
      <dgm:prSet/>
      <dgm:spPr/>
      <dgm:t>
        <a:bodyPr/>
        <a:lstStyle/>
        <a:p>
          <a:endParaRPr lang="en-GB"/>
        </a:p>
      </dgm:t>
    </dgm:pt>
    <dgm:pt modelId="{7781D8CA-4BC1-40B0-97A2-97E4721C1880}" type="sibTrans" cxnId="{66F5F050-9D53-40D2-9B8D-EFBD9BA0CCE0}">
      <dgm:prSet/>
      <dgm:spPr/>
      <dgm:t>
        <a:bodyPr/>
        <a:lstStyle/>
        <a:p>
          <a:endParaRPr lang="en-GB"/>
        </a:p>
      </dgm:t>
    </dgm:pt>
    <dgm:pt modelId="{38FB8491-0BB8-4205-B7A2-4445C0ED4814}">
      <dgm:prSet phldrT="[Text]"/>
      <dgm:spPr/>
      <dgm:t>
        <a:bodyPr/>
        <a:lstStyle/>
        <a:p>
          <a:r>
            <a:rPr lang="en-GB" dirty="0" smtClean="0"/>
            <a:t>Commissioning changes</a:t>
          </a:r>
          <a:endParaRPr lang="en-GB" dirty="0"/>
        </a:p>
      </dgm:t>
    </dgm:pt>
    <dgm:pt modelId="{C85E0E45-4839-4CB1-A63B-005DF9BFA54F}" type="parTrans" cxnId="{885DF72E-C6F1-41B0-94C5-C1BB647CDED9}">
      <dgm:prSet/>
      <dgm:spPr/>
      <dgm:t>
        <a:bodyPr/>
        <a:lstStyle/>
        <a:p>
          <a:endParaRPr lang="en-GB"/>
        </a:p>
      </dgm:t>
    </dgm:pt>
    <dgm:pt modelId="{0648B130-AC48-4159-B04E-37732C5012BC}" type="sibTrans" cxnId="{885DF72E-C6F1-41B0-94C5-C1BB647CDED9}">
      <dgm:prSet/>
      <dgm:spPr/>
      <dgm:t>
        <a:bodyPr/>
        <a:lstStyle/>
        <a:p>
          <a:endParaRPr lang="en-GB"/>
        </a:p>
      </dgm:t>
    </dgm:pt>
    <dgm:pt modelId="{5427C4CF-D64D-45D6-A042-3198F2BF0159}">
      <dgm:prSet phldrT="[Text]"/>
      <dgm:spPr/>
      <dgm:t>
        <a:bodyPr/>
        <a:lstStyle/>
        <a:p>
          <a:r>
            <a:rPr lang="en-GB" smtClean="0"/>
            <a:t>Increasing </a:t>
          </a:r>
          <a:r>
            <a:rPr lang="en-GB" dirty="0" smtClean="0"/>
            <a:t>competition for funds</a:t>
          </a:r>
          <a:endParaRPr lang="en-GB" dirty="0"/>
        </a:p>
      </dgm:t>
    </dgm:pt>
    <dgm:pt modelId="{D020E09E-E5BD-40D0-862B-E15AB6C58518}" type="parTrans" cxnId="{55E7C2ED-2143-4AEF-97BF-AB9BC86404F7}">
      <dgm:prSet/>
      <dgm:spPr/>
      <dgm:t>
        <a:bodyPr/>
        <a:lstStyle/>
        <a:p>
          <a:endParaRPr lang="en-GB"/>
        </a:p>
      </dgm:t>
    </dgm:pt>
    <dgm:pt modelId="{A1FA4B49-9C0D-4413-A89C-99A7B4DDDCE5}" type="sibTrans" cxnId="{55E7C2ED-2143-4AEF-97BF-AB9BC86404F7}">
      <dgm:prSet/>
      <dgm:spPr/>
      <dgm:t>
        <a:bodyPr/>
        <a:lstStyle/>
        <a:p>
          <a:endParaRPr lang="en-GB"/>
        </a:p>
      </dgm:t>
    </dgm:pt>
    <dgm:pt modelId="{F71EBA53-537A-4E41-8CA4-5E2972F5B142}" type="pres">
      <dgm:prSet presAssocID="{74706287-4C5A-41F1-9CAF-E9D31F89EB48}" presName="composite" presStyleCnt="0">
        <dgm:presLayoutVars>
          <dgm:chMax val="5"/>
          <dgm:dir/>
          <dgm:animLvl val="ctr"/>
          <dgm:resizeHandles val="exact"/>
        </dgm:presLayoutVars>
      </dgm:prSet>
      <dgm:spPr/>
      <dgm:t>
        <a:bodyPr/>
        <a:lstStyle/>
        <a:p>
          <a:endParaRPr lang="en-GB"/>
        </a:p>
      </dgm:t>
    </dgm:pt>
    <dgm:pt modelId="{C45D2828-3273-4BCD-9927-38454A03352B}" type="pres">
      <dgm:prSet presAssocID="{74706287-4C5A-41F1-9CAF-E9D31F89EB48}" presName="cycle" presStyleCnt="0"/>
      <dgm:spPr/>
    </dgm:pt>
    <dgm:pt modelId="{20185899-F8F2-438F-B699-5D0845AE62A0}" type="pres">
      <dgm:prSet presAssocID="{74706287-4C5A-41F1-9CAF-E9D31F89EB48}" presName="centerShape" presStyleCnt="0"/>
      <dgm:spPr/>
    </dgm:pt>
    <dgm:pt modelId="{C2769484-BDF1-4BBD-A7AE-FC703FEB411F}" type="pres">
      <dgm:prSet presAssocID="{74706287-4C5A-41F1-9CAF-E9D31F89EB48}" presName="connSite" presStyleLbl="node1" presStyleIdx="0" presStyleCnt="4"/>
      <dgm:spPr/>
    </dgm:pt>
    <dgm:pt modelId="{658CCE4F-5DAD-4F25-8595-5A87E8236F0D}" type="pres">
      <dgm:prSet presAssocID="{74706287-4C5A-41F1-9CAF-E9D31F89EB48}" presName="visible" presStyleLbl="node1" presStyleIdx="0" presStyleCnt="4"/>
      <dgm:spPr>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36000" r="-36000"/>
          </a:stretch>
        </a:blipFill>
      </dgm:spPr>
    </dgm:pt>
    <dgm:pt modelId="{427384EC-4A27-45B8-B444-2584BDE9A854}" type="pres">
      <dgm:prSet presAssocID="{DE5C29D1-9078-461A-B02D-CB55EFC0CE42}" presName="Name25" presStyleLbl="parChTrans1D1" presStyleIdx="0" presStyleCnt="3"/>
      <dgm:spPr/>
      <dgm:t>
        <a:bodyPr/>
        <a:lstStyle/>
        <a:p>
          <a:endParaRPr lang="en-GB"/>
        </a:p>
      </dgm:t>
    </dgm:pt>
    <dgm:pt modelId="{BD537843-E436-4BA8-A6F0-F91334F4F429}" type="pres">
      <dgm:prSet presAssocID="{8D59B415-2E8C-4933-9773-04C7C202C61E}" presName="node" presStyleCnt="0"/>
      <dgm:spPr/>
    </dgm:pt>
    <dgm:pt modelId="{30E327A7-1C79-4374-B7E3-181F36CBFB46}" type="pres">
      <dgm:prSet presAssocID="{8D59B415-2E8C-4933-9773-04C7C202C61E}" presName="parentNode" presStyleLbl="node1" presStyleIdx="1" presStyleCnt="4">
        <dgm:presLayoutVars>
          <dgm:chMax val="1"/>
          <dgm:bulletEnabled val="1"/>
        </dgm:presLayoutVars>
      </dgm:prSet>
      <dgm:spPr/>
      <dgm:t>
        <a:bodyPr/>
        <a:lstStyle/>
        <a:p>
          <a:endParaRPr lang="en-GB"/>
        </a:p>
      </dgm:t>
    </dgm:pt>
    <dgm:pt modelId="{BBA011BD-775A-45EF-8978-3F88549F91CB}" type="pres">
      <dgm:prSet presAssocID="{8D59B415-2E8C-4933-9773-04C7C202C61E}" presName="childNode" presStyleLbl="revTx" presStyleIdx="0" presStyleCnt="3">
        <dgm:presLayoutVars>
          <dgm:bulletEnabled val="1"/>
        </dgm:presLayoutVars>
      </dgm:prSet>
      <dgm:spPr/>
      <dgm:t>
        <a:bodyPr/>
        <a:lstStyle/>
        <a:p>
          <a:endParaRPr lang="en-GB"/>
        </a:p>
      </dgm:t>
    </dgm:pt>
    <dgm:pt modelId="{60E92441-BC18-4E26-A038-56EA3A41A52E}" type="pres">
      <dgm:prSet presAssocID="{3EF2463F-3C56-42D2-A024-E536DD66361B}" presName="Name25" presStyleLbl="parChTrans1D1" presStyleIdx="1" presStyleCnt="3"/>
      <dgm:spPr/>
      <dgm:t>
        <a:bodyPr/>
        <a:lstStyle/>
        <a:p>
          <a:endParaRPr lang="en-GB"/>
        </a:p>
      </dgm:t>
    </dgm:pt>
    <dgm:pt modelId="{95E46E9E-84AB-41A4-AAAB-7AE6D5094DB2}" type="pres">
      <dgm:prSet presAssocID="{5DB6FD62-12B6-42C3-A9CE-D2FADF4D6EFD}" presName="node" presStyleCnt="0"/>
      <dgm:spPr/>
    </dgm:pt>
    <dgm:pt modelId="{4B69199B-BD11-47AD-BAEB-BFAB202F8974}" type="pres">
      <dgm:prSet presAssocID="{5DB6FD62-12B6-42C3-A9CE-D2FADF4D6EFD}" presName="parentNode" presStyleLbl="node1" presStyleIdx="2" presStyleCnt="4">
        <dgm:presLayoutVars>
          <dgm:chMax val="1"/>
          <dgm:bulletEnabled val="1"/>
        </dgm:presLayoutVars>
      </dgm:prSet>
      <dgm:spPr/>
      <dgm:t>
        <a:bodyPr/>
        <a:lstStyle/>
        <a:p>
          <a:endParaRPr lang="en-GB"/>
        </a:p>
      </dgm:t>
    </dgm:pt>
    <dgm:pt modelId="{605200D2-FF75-4A7A-B437-DC026F17E677}" type="pres">
      <dgm:prSet presAssocID="{5DB6FD62-12B6-42C3-A9CE-D2FADF4D6EFD}" presName="childNode" presStyleLbl="revTx" presStyleIdx="1" presStyleCnt="3">
        <dgm:presLayoutVars>
          <dgm:bulletEnabled val="1"/>
        </dgm:presLayoutVars>
      </dgm:prSet>
      <dgm:spPr/>
      <dgm:t>
        <a:bodyPr/>
        <a:lstStyle/>
        <a:p>
          <a:endParaRPr lang="en-GB"/>
        </a:p>
      </dgm:t>
    </dgm:pt>
    <dgm:pt modelId="{5EB316D2-762E-446E-B814-3100461E5903}" type="pres">
      <dgm:prSet presAssocID="{C3947A15-D960-44B8-A9A3-7A616AE2B789}" presName="Name25" presStyleLbl="parChTrans1D1" presStyleIdx="2" presStyleCnt="3"/>
      <dgm:spPr/>
      <dgm:t>
        <a:bodyPr/>
        <a:lstStyle/>
        <a:p>
          <a:endParaRPr lang="en-GB"/>
        </a:p>
      </dgm:t>
    </dgm:pt>
    <dgm:pt modelId="{AB946249-440D-4513-9C20-1733FC12A1E4}" type="pres">
      <dgm:prSet presAssocID="{C42980CA-AA70-4EC1-86FC-BFBEFF21BF12}" presName="node" presStyleCnt="0"/>
      <dgm:spPr/>
    </dgm:pt>
    <dgm:pt modelId="{59F1DC2F-E192-498E-926F-9E678EEABE8D}" type="pres">
      <dgm:prSet presAssocID="{C42980CA-AA70-4EC1-86FC-BFBEFF21BF12}" presName="parentNode" presStyleLbl="node1" presStyleIdx="3" presStyleCnt="4">
        <dgm:presLayoutVars>
          <dgm:chMax val="1"/>
          <dgm:bulletEnabled val="1"/>
        </dgm:presLayoutVars>
      </dgm:prSet>
      <dgm:spPr/>
      <dgm:t>
        <a:bodyPr/>
        <a:lstStyle/>
        <a:p>
          <a:endParaRPr lang="en-GB"/>
        </a:p>
      </dgm:t>
    </dgm:pt>
    <dgm:pt modelId="{75FD70C3-CCB8-4D5C-8880-8231FD3E4171}" type="pres">
      <dgm:prSet presAssocID="{C42980CA-AA70-4EC1-86FC-BFBEFF21BF12}" presName="childNode" presStyleLbl="revTx" presStyleIdx="2" presStyleCnt="3">
        <dgm:presLayoutVars>
          <dgm:bulletEnabled val="1"/>
        </dgm:presLayoutVars>
      </dgm:prSet>
      <dgm:spPr/>
      <dgm:t>
        <a:bodyPr/>
        <a:lstStyle/>
        <a:p>
          <a:endParaRPr lang="en-GB"/>
        </a:p>
      </dgm:t>
    </dgm:pt>
  </dgm:ptLst>
  <dgm:cxnLst>
    <dgm:cxn modelId="{499AC718-8394-4BA4-9B00-D507CF628727}" type="presOf" srcId="{DE5C29D1-9078-461A-B02D-CB55EFC0CE42}" destId="{427384EC-4A27-45B8-B444-2584BDE9A854}" srcOrd="0" destOrd="0" presId="urn:microsoft.com/office/officeart/2005/8/layout/radial2"/>
    <dgm:cxn modelId="{9A44F65F-145B-4467-8ED1-7FAE0818DAE4}" type="presOf" srcId="{3EF2463F-3C56-42D2-A024-E536DD66361B}" destId="{60E92441-BC18-4E26-A038-56EA3A41A52E}" srcOrd="0" destOrd="0" presId="urn:microsoft.com/office/officeart/2005/8/layout/radial2"/>
    <dgm:cxn modelId="{E6DB0EAA-BF6A-43D2-A774-2169F6AE66FE}" type="presOf" srcId="{5380F3E8-8ECE-4122-B78E-FA86F8709B35}" destId="{605200D2-FF75-4A7A-B437-DC026F17E677}" srcOrd="0" destOrd="2" presId="urn:microsoft.com/office/officeart/2005/8/layout/radial2"/>
    <dgm:cxn modelId="{55E7C2ED-2143-4AEF-97BF-AB9BC86404F7}" srcId="{8D59B415-2E8C-4933-9773-04C7C202C61E}" destId="{5427C4CF-D64D-45D6-A042-3198F2BF0159}" srcOrd="1" destOrd="0" parTransId="{D020E09E-E5BD-40D0-862B-E15AB6C58518}" sibTransId="{A1FA4B49-9C0D-4413-A89C-99A7B4DDDCE5}"/>
    <dgm:cxn modelId="{26C099E5-6627-4C45-954C-18AAF79A8D6B}" type="presOf" srcId="{D0702951-BA01-4832-81A0-C160AE406EF1}" destId="{BBA011BD-775A-45EF-8978-3F88549F91CB}" srcOrd="0" destOrd="0" presId="urn:microsoft.com/office/officeart/2005/8/layout/radial2"/>
    <dgm:cxn modelId="{E7D56819-B424-4CAF-9D8C-8705F433CBA6}" srcId="{8D59B415-2E8C-4933-9773-04C7C202C61E}" destId="{D0702951-BA01-4832-81A0-C160AE406EF1}" srcOrd="0" destOrd="0" parTransId="{376A8117-7EDA-48DA-94C3-A4E2004942FE}" sibTransId="{4A2B9DBF-0D88-4D55-9A54-FA981A454790}"/>
    <dgm:cxn modelId="{50C6FBEC-479E-4687-93A6-288986E6B710}" type="presOf" srcId="{B80331CD-C739-4D7C-ADC2-2D422DD5DDBC}" destId="{75FD70C3-CCB8-4D5C-8880-8231FD3E4171}" srcOrd="0" destOrd="0" presId="urn:microsoft.com/office/officeart/2005/8/layout/radial2"/>
    <dgm:cxn modelId="{56208DD9-F5D1-47A1-AC15-4A443364BCE7}" srcId="{74706287-4C5A-41F1-9CAF-E9D31F89EB48}" destId="{C42980CA-AA70-4EC1-86FC-BFBEFF21BF12}" srcOrd="2" destOrd="0" parTransId="{C3947A15-D960-44B8-A9A3-7A616AE2B789}" sibTransId="{1B222F7A-94A6-4DFB-BDD1-A4460667D41E}"/>
    <dgm:cxn modelId="{1726E4FF-5CD9-460E-BCF4-EEE4416A0215}" type="presOf" srcId="{5DB6FD62-12B6-42C3-A9CE-D2FADF4D6EFD}" destId="{4B69199B-BD11-47AD-BAEB-BFAB202F8974}" srcOrd="0" destOrd="0" presId="urn:microsoft.com/office/officeart/2005/8/layout/radial2"/>
    <dgm:cxn modelId="{66F5F050-9D53-40D2-9B8D-EFBD9BA0CCE0}" srcId="{5DB6FD62-12B6-42C3-A9CE-D2FADF4D6EFD}" destId="{48332685-E986-44DC-9BA2-742EE3D1B00C}" srcOrd="3" destOrd="0" parTransId="{B8821643-5E33-47E7-BB3C-19846DB1C135}" sibTransId="{7781D8CA-4BC1-40B0-97A2-97E4721C1880}"/>
    <dgm:cxn modelId="{56A01F1D-835D-431C-B505-725A54123BBA}" type="presOf" srcId="{11385F51-312A-4921-A504-C848D47BA5EE}" destId="{75FD70C3-CCB8-4D5C-8880-8231FD3E4171}" srcOrd="0" destOrd="3" presId="urn:microsoft.com/office/officeart/2005/8/layout/radial2"/>
    <dgm:cxn modelId="{8EA6DA0B-6617-4CE4-A36E-4D592C28EF34}" type="presOf" srcId="{38FB8491-0BB8-4205-B7A2-4445C0ED4814}" destId="{75FD70C3-CCB8-4D5C-8880-8231FD3E4171}" srcOrd="0" destOrd="1" presId="urn:microsoft.com/office/officeart/2005/8/layout/radial2"/>
    <dgm:cxn modelId="{64C092D4-A264-4D5B-AE44-25399F88400C}" srcId="{5DB6FD62-12B6-42C3-A9CE-D2FADF4D6EFD}" destId="{AFA0B898-08EE-493B-8413-718E1C94C797}" srcOrd="0" destOrd="0" parTransId="{392ECC05-EA5B-4F90-8983-E5D8B7B2BD7E}" sibTransId="{32C6996D-844B-4498-934A-FCF65691FAA0}"/>
    <dgm:cxn modelId="{A1276278-7A88-44C5-A671-8EEA2D3B2B55}" srcId="{C42980CA-AA70-4EC1-86FC-BFBEFF21BF12}" destId="{B80331CD-C739-4D7C-ADC2-2D422DD5DDBC}" srcOrd="0" destOrd="0" parTransId="{A09ADA0E-F191-40DE-91E0-1A34973947A2}" sibTransId="{8DB73381-C614-4B8A-8FC9-9D5925A1A96E}"/>
    <dgm:cxn modelId="{6924294D-A949-4138-8143-5CF6E43A8C0B}" type="presOf" srcId="{AFA0B898-08EE-493B-8413-718E1C94C797}" destId="{605200D2-FF75-4A7A-B437-DC026F17E677}" srcOrd="0" destOrd="0" presId="urn:microsoft.com/office/officeart/2005/8/layout/radial2"/>
    <dgm:cxn modelId="{885DF72E-C6F1-41B0-94C5-C1BB647CDED9}" srcId="{C42980CA-AA70-4EC1-86FC-BFBEFF21BF12}" destId="{38FB8491-0BB8-4205-B7A2-4445C0ED4814}" srcOrd="1" destOrd="0" parTransId="{C85E0E45-4839-4CB1-A63B-005DF9BFA54F}" sibTransId="{0648B130-AC48-4159-B04E-37732C5012BC}"/>
    <dgm:cxn modelId="{5D08C2B1-C24D-4902-B2AD-B1BF4B4BFB40}" type="presOf" srcId="{2EFC7EAF-48C3-4EFC-950B-04572B9DE5FB}" destId="{605200D2-FF75-4A7A-B437-DC026F17E677}" srcOrd="0" destOrd="1" presId="urn:microsoft.com/office/officeart/2005/8/layout/radial2"/>
    <dgm:cxn modelId="{53F14F69-CE7D-4BC4-B36B-089AF305D943}" type="presOf" srcId="{74706287-4C5A-41F1-9CAF-E9D31F89EB48}" destId="{F71EBA53-537A-4E41-8CA4-5E2972F5B142}" srcOrd="0" destOrd="0" presId="urn:microsoft.com/office/officeart/2005/8/layout/radial2"/>
    <dgm:cxn modelId="{48258F5F-0E7A-4B54-B19A-820F3348D2C5}" srcId="{5DB6FD62-12B6-42C3-A9CE-D2FADF4D6EFD}" destId="{5380F3E8-8ECE-4122-B78E-FA86F8709B35}" srcOrd="2" destOrd="0" parTransId="{5C60EFF3-B3CF-4262-AAD4-9EE439F0F7D9}" sibTransId="{F9894762-29EF-4087-A6F5-14552DA5D715}"/>
    <dgm:cxn modelId="{F374B373-E399-4EF4-AFB2-6ABC54100E77}" srcId="{C42980CA-AA70-4EC1-86FC-BFBEFF21BF12}" destId="{11385F51-312A-4921-A504-C848D47BA5EE}" srcOrd="3" destOrd="0" parTransId="{672F01C0-D97F-40B5-8CC4-0B9AE54989A5}" sibTransId="{AB31DE60-5D39-4E47-9432-80C9C8437F3E}"/>
    <dgm:cxn modelId="{3DD87386-6CD5-4595-8759-F4173DDFAFF8}" type="presOf" srcId="{0229DE40-2BA5-4BEB-BD3F-35D84C7641C1}" destId="{605200D2-FF75-4A7A-B437-DC026F17E677}" srcOrd="0" destOrd="4" presId="urn:microsoft.com/office/officeart/2005/8/layout/radial2"/>
    <dgm:cxn modelId="{4CBE740B-3E3E-41FE-B264-D5E11C95722A}" type="presOf" srcId="{48332685-E986-44DC-9BA2-742EE3D1B00C}" destId="{605200D2-FF75-4A7A-B437-DC026F17E677}" srcOrd="0" destOrd="3" presId="urn:microsoft.com/office/officeart/2005/8/layout/radial2"/>
    <dgm:cxn modelId="{FA135F45-7372-40E6-859A-2BD09717C4E0}" type="presOf" srcId="{C3947A15-D960-44B8-A9A3-7A616AE2B789}" destId="{5EB316D2-762E-446E-B814-3100461E5903}" srcOrd="0" destOrd="0" presId="urn:microsoft.com/office/officeart/2005/8/layout/radial2"/>
    <dgm:cxn modelId="{AB8D55F4-F2AC-4FB3-BC1E-6C83674B4E8B}" srcId="{5DB6FD62-12B6-42C3-A9CE-D2FADF4D6EFD}" destId="{0229DE40-2BA5-4BEB-BD3F-35D84C7641C1}" srcOrd="4" destOrd="0" parTransId="{C209ED0F-5254-4FF6-9EDF-DFA6F414A78D}" sibTransId="{BE29A9F8-8133-4945-9623-D243E2622618}"/>
    <dgm:cxn modelId="{CBF859AC-CA2C-4B50-8572-A35EF9E201B2}" srcId="{C42980CA-AA70-4EC1-86FC-BFBEFF21BF12}" destId="{C004C58C-AAF1-4E29-B754-A63861C25BA9}" srcOrd="2" destOrd="0" parTransId="{C98A5A22-0B98-4490-A38C-D44CFC739709}" sibTransId="{3F798952-CD5F-414E-B3DC-3CC8287F2A38}"/>
    <dgm:cxn modelId="{E3944A09-0ACA-4CD0-BC72-DFAC03FFBC36}" type="presOf" srcId="{C42980CA-AA70-4EC1-86FC-BFBEFF21BF12}" destId="{59F1DC2F-E192-498E-926F-9E678EEABE8D}" srcOrd="0" destOrd="0" presId="urn:microsoft.com/office/officeart/2005/8/layout/radial2"/>
    <dgm:cxn modelId="{E6D29CF4-B55F-42D6-97E0-43B6AE193597}" type="presOf" srcId="{C004C58C-AAF1-4E29-B754-A63861C25BA9}" destId="{75FD70C3-CCB8-4D5C-8880-8231FD3E4171}" srcOrd="0" destOrd="2" presId="urn:microsoft.com/office/officeart/2005/8/layout/radial2"/>
    <dgm:cxn modelId="{BF7672BB-FBB1-4FA1-BC76-4212A2FD1196}" type="presOf" srcId="{8D59B415-2E8C-4933-9773-04C7C202C61E}" destId="{30E327A7-1C79-4374-B7E3-181F36CBFB46}" srcOrd="0" destOrd="0" presId="urn:microsoft.com/office/officeart/2005/8/layout/radial2"/>
    <dgm:cxn modelId="{7F4F74EF-F2F7-4AED-9815-45F22C0F1695}" type="presOf" srcId="{5427C4CF-D64D-45D6-A042-3198F2BF0159}" destId="{BBA011BD-775A-45EF-8978-3F88549F91CB}" srcOrd="0" destOrd="1" presId="urn:microsoft.com/office/officeart/2005/8/layout/radial2"/>
    <dgm:cxn modelId="{7712D10D-4D51-4BE7-A416-0533BC544C7C}" srcId="{74706287-4C5A-41F1-9CAF-E9D31F89EB48}" destId="{8D59B415-2E8C-4933-9773-04C7C202C61E}" srcOrd="0" destOrd="0" parTransId="{DE5C29D1-9078-461A-B02D-CB55EFC0CE42}" sibTransId="{50875C87-1044-47AB-8474-4793FDA9F6ED}"/>
    <dgm:cxn modelId="{97E907F2-9005-4456-881A-A3AE2EC7AFB1}" srcId="{74706287-4C5A-41F1-9CAF-E9D31F89EB48}" destId="{5DB6FD62-12B6-42C3-A9CE-D2FADF4D6EFD}" srcOrd="1" destOrd="0" parTransId="{3EF2463F-3C56-42D2-A024-E536DD66361B}" sibTransId="{58FD7E45-EE49-4962-906C-819A71F13553}"/>
    <dgm:cxn modelId="{8A89D2E4-C46F-4FD8-BA05-3B2EA5F04F48}" srcId="{5DB6FD62-12B6-42C3-A9CE-D2FADF4D6EFD}" destId="{2EFC7EAF-48C3-4EFC-950B-04572B9DE5FB}" srcOrd="1" destOrd="0" parTransId="{7EDDFBF8-3C46-41DB-85FF-BD0050C8F393}" sibTransId="{31409100-4139-4D61-AB4D-F1EC0A6A6802}"/>
    <dgm:cxn modelId="{7C8DD08B-543B-4173-8DC2-1089ED464070}" type="presParOf" srcId="{F71EBA53-537A-4E41-8CA4-5E2972F5B142}" destId="{C45D2828-3273-4BCD-9927-38454A03352B}" srcOrd="0" destOrd="0" presId="urn:microsoft.com/office/officeart/2005/8/layout/radial2"/>
    <dgm:cxn modelId="{C8022D05-A6AB-4F1B-B1AC-F4C64C76ED5A}" type="presParOf" srcId="{C45D2828-3273-4BCD-9927-38454A03352B}" destId="{20185899-F8F2-438F-B699-5D0845AE62A0}" srcOrd="0" destOrd="0" presId="urn:microsoft.com/office/officeart/2005/8/layout/radial2"/>
    <dgm:cxn modelId="{28DEEFA5-F251-42D6-9B9D-1D0E55C691AC}" type="presParOf" srcId="{20185899-F8F2-438F-B699-5D0845AE62A0}" destId="{C2769484-BDF1-4BBD-A7AE-FC703FEB411F}" srcOrd="0" destOrd="0" presId="urn:microsoft.com/office/officeart/2005/8/layout/radial2"/>
    <dgm:cxn modelId="{AD60D3CE-7E05-4E2F-907F-562150F72125}" type="presParOf" srcId="{20185899-F8F2-438F-B699-5D0845AE62A0}" destId="{658CCE4F-5DAD-4F25-8595-5A87E8236F0D}" srcOrd="1" destOrd="0" presId="urn:microsoft.com/office/officeart/2005/8/layout/radial2"/>
    <dgm:cxn modelId="{FEEC9A3B-6D03-4730-9DB9-0E72F5C87487}" type="presParOf" srcId="{C45D2828-3273-4BCD-9927-38454A03352B}" destId="{427384EC-4A27-45B8-B444-2584BDE9A854}" srcOrd="1" destOrd="0" presId="urn:microsoft.com/office/officeart/2005/8/layout/radial2"/>
    <dgm:cxn modelId="{FF1B5621-976E-41F3-8EA1-414A01341218}" type="presParOf" srcId="{C45D2828-3273-4BCD-9927-38454A03352B}" destId="{BD537843-E436-4BA8-A6F0-F91334F4F429}" srcOrd="2" destOrd="0" presId="urn:microsoft.com/office/officeart/2005/8/layout/radial2"/>
    <dgm:cxn modelId="{B4CB1603-83FC-41BE-BC78-73C59767B2C1}" type="presParOf" srcId="{BD537843-E436-4BA8-A6F0-F91334F4F429}" destId="{30E327A7-1C79-4374-B7E3-181F36CBFB46}" srcOrd="0" destOrd="0" presId="urn:microsoft.com/office/officeart/2005/8/layout/radial2"/>
    <dgm:cxn modelId="{49111715-C282-4BFE-BAFE-49BD52D51F7D}" type="presParOf" srcId="{BD537843-E436-4BA8-A6F0-F91334F4F429}" destId="{BBA011BD-775A-45EF-8978-3F88549F91CB}" srcOrd="1" destOrd="0" presId="urn:microsoft.com/office/officeart/2005/8/layout/radial2"/>
    <dgm:cxn modelId="{4D851DC8-6D11-4C1E-8B89-FBC6FD57EC2C}" type="presParOf" srcId="{C45D2828-3273-4BCD-9927-38454A03352B}" destId="{60E92441-BC18-4E26-A038-56EA3A41A52E}" srcOrd="3" destOrd="0" presId="urn:microsoft.com/office/officeart/2005/8/layout/radial2"/>
    <dgm:cxn modelId="{77BB960C-BA26-4756-9D2C-64DFE60EC0E9}" type="presParOf" srcId="{C45D2828-3273-4BCD-9927-38454A03352B}" destId="{95E46E9E-84AB-41A4-AAAB-7AE6D5094DB2}" srcOrd="4" destOrd="0" presId="urn:microsoft.com/office/officeart/2005/8/layout/radial2"/>
    <dgm:cxn modelId="{0EEDB434-5A2B-48AB-971E-A02F8CD66DFD}" type="presParOf" srcId="{95E46E9E-84AB-41A4-AAAB-7AE6D5094DB2}" destId="{4B69199B-BD11-47AD-BAEB-BFAB202F8974}" srcOrd="0" destOrd="0" presId="urn:microsoft.com/office/officeart/2005/8/layout/radial2"/>
    <dgm:cxn modelId="{6DD8024B-4B21-45B6-9FB3-4316B6DF5FA9}" type="presParOf" srcId="{95E46E9E-84AB-41A4-AAAB-7AE6D5094DB2}" destId="{605200D2-FF75-4A7A-B437-DC026F17E677}" srcOrd="1" destOrd="0" presId="urn:microsoft.com/office/officeart/2005/8/layout/radial2"/>
    <dgm:cxn modelId="{3079F2AF-272C-4E41-A8B4-BF7013340EA7}" type="presParOf" srcId="{C45D2828-3273-4BCD-9927-38454A03352B}" destId="{5EB316D2-762E-446E-B814-3100461E5903}" srcOrd="5" destOrd="0" presId="urn:microsoft.com/office/officeart/2005/8/layout/radial2"/>
    <dgm:cxn modelId="{E4E7D5C1-BF84-49B7-8670-C3ACD8F51AC4}" type="presParOf" srcId="{C45D2828-3273-4BCD-9927-38454A03352B}" destId="{AB946249-440D-4513-9C20-1733FC12A1E4}" srcOrd="6" destOrd="0" presId="urn:microsoft.com/office/officeart/2005/8/layout/radial2"/>
    <dgm:cxn modelId="{A093DF94-2846-472C-8BB8-D91B82ADFC88}" type="presParOf" srcId="{AB946249-440D-4513-9C20-1733FC12A1E4}" destId="{59F1DC2F-E192-498E-926F-9E678EEABE8D}" srcOrd="0" destOrd="0" presId="urn:microsoft.com/office/officeart/2005/8/layout/radial2"/>
    <dgm:cxn modelId="{18299BA2-ED15-4F13-AF4C-E5A4E37FF967}" type="presParOf" srcId="{AB946249-440D-4513-9C20-1733FC12A1E4}" destId="{75FD70C3-CCB8-4D5C-8880-8231FD3E4171}"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073674-9005-4766-8D2D-422C854AF011}"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n-GB"/>
        </a:p>
      </dgm:t>
    </dgm:pt>
    <dgm:pt modelId="{26AF54DF-D634-4FC9-8D1C-514FA9374894}">
      <dgm:prSet phldrT="[Text]"/>
      <dgm:spPr>
        <a:solidFill>
          <a:schemeClr val="accent1">
            <a:lumMod val="60000"/>
            <a:lumOff val="40000"/>
          </a:schemeClr>
        </a:solidFill>
      </dgm:spPr>
      <dgm:t>
        <a:bodyPr/>
        <a:lstStyle/>
        <a:p>
          <a:r>
            <a:rPr lang="en-GB" dirty="0" smtClean="0"/>
            <a:t>The ‘Third’ or ‘Voluntary &amp; Community’ Sector</a:t>
          </a:r>
          <a:endParaRPr lang="en-GB" dirty="0"/>
        </a:p>
      </dgm:t>
    </dgm:pt>
    <dgm:pt modelId="{DE83B97B-1EAC-4454-9B33-C03029B325FE}" type="parTrans" cxnId="{B50C5842-06EA-421D-9D51-F3DBE0194B55}">
      <dgm:prSet/>
      <dgm:spPr/>
      <dgm:t>
        <a:bodyPr/>
        <a:lstStyle/>
        <a:p>
          <a:endParaRPr lang="en-GB"/>
        </a:p>
      </dgm:t>
    </dgm:pt>
    <dgm:pt modelId="{FB6CBFCF-2771-416F-B1DB-2EEDDDCB326F}" type="sibTrans" cxnId="{B50C5842-06EA-421D-9D51-F3DBE0194B55}">
      <dgm:prSet/>
      <dgm:spPr/>
      <dgm:t>
        <a:bodyPr/>
        <a:lstStyle/>
        <a:p>
          <a:endParaRPr lang="en-GB"/>
        </a:p>
      </dgm:t>
    </dgm:pt>
    <dgm:pt modelId="{9EDE06D5-3D15-440E-98BD-5333FE9E2C33}">
      <dgm:prSet phldrT="[Text]"/>
      <dgm:spPr/>
      <dgm:t>
        <a:bodyPr/>
        <a:lstStyle/>
        <a:p>
          <a:r>
            <a:rPr lang="en-GB" dirty="0" smtClean="0"/>
            <a:t>Social Enterprises</a:t>
          </a:r>
          <a:endParaRPr lang="en-GB" dirty="0"/>
        </a:p>
      </dgm:t>
    </dgm:pt>
    <dgm:pt modelId="{B8C81E61-1DB1-476A-A9A5-D8CEC5097536}" type="parTrans" cxnId="{067C5AFF-777D-4302-B554-983DC14F3790}">
      <dgm:prSet/>
      <dgm:spPr/>
      <dgm:t>
        <a:bodyPr/>
        <a:lstStyle/>
        <a:p>
          <a:endParaRPr lang="en-GB"/>
        </a:p>
      </dgm:t>
    </dgm:pt>
    <dgm:pt modelId="{2C30DF70-8028-4DDA-8CF3-62A40754155F}" type="sibTrans" cxnId="{067C5AFF-777D-4302-B554-983DC14F3790}">
      <dgm:prSet/>
      <dgm:spPr/>
      <dgm:t>
        <a:bodyPr/>
        <a:lstStyle/>
        <a:p>
          <a:endParaRPr lang="en-GB"/>
        </a:p>
      </dgm:t>
    </dgm:pt>
    <dgm:pt modelId="{A6745653-C724-4F31-BB61-C39EEE70D319}">
      <dgm:prSet phldrT="[Text]"/>
      <dgm:spPr/>
      <dgm:t>
        <a:bodyPr/>
        <a:lstStyle/>
        <a:p>
          <a:r>
            <a:rPr lang="en-GB" dirty="0" smtClean="0"/>
            <a:t>Co-operatives</a:t>
          </a:r>
          <a:endParaRPr lang="en-GB" dirty="0"/>
        </a:p>
      </dgm:t>
    </dgm:pt>
    <dgm:pt modelId="{CA4D989E-F427-4DEF-A59A-2A23FD4214A4}" type="parTrans" cxnId="{C826BB36-337E-4502-B001-01008FDE100A}">
      <dgm:prSet/>
      <dgm:spPr/>
      <dgm:t>
        <a:bodyPr/>
        <a:lstStyle/>
        <a:p>
          <a:endParaRPr lang="en-GB"/>
        </a:p>
      </dgm:t>
    </dgm:pt>
    <dgm:pt modelId="{58372A3C-38BA-44C9-8FE7-FC8B76910739}" type="sibTrans" cxnId="{C826BB36-337E-4502-B001-01008FDE100A}">
      <dgm:prSet/>
      <dgm:spPr/>
      <dgm:t>
        <a:bodyPr/>
        <a:lstStyle/>
        <a:p>
          <a:endParaRPr lang="en-GB"/>
        </a:p>
      </dgm:t>
    </dgm:pt>
    <dgm:pt modelId="{1CF1C0B5-BF3A-4761-87AE-1D77A9E5FC3D}">
      <dgm:prSet phldrT="[Text]"/>
      <dgm:spPr/>
      <dgm:t>
        <a:bodyPr/>
        <a:lstStyle/>
        <a:p>
          <a:r>
            <a:rPr lang="en-GB" dirty="0" smtClean="0"/>
            <a:t>Charitable Organisations</a:t>
          </a:r>
          <a:endParaRPr lang="en-GB" dirty="0"/>
        </a:p>
      </dgm:t>
    </dgm:pt>
    <dgm:pt modelId="{7100540C-15C3-49C0-AEA2-00F34B85804B}" type="parTrans" cxnId="{071F23AD-2881-46C5-B59A-1F4D2906144F}">
      <dgm:prSet/>
      <dgm:spPr/>
      <dgm:t>
        <a:bodyPr/>
        <a:lstStyle/>
        <a:p>
          <a:endParaRPr lang="en-GB"/>
        </a:p>
      </dgm:t>
    </dgm:pt>
    <dgm:pt modelId="{884C8011-F2BA-46D6-8E20-B1EB77D9FE2E}" type="sibTrans" cxnId="{071F23AD-2881-46C5-B59A-1F4D2906144F}">
      <dgm:prSet/>
      <dgm:spPr/>
      <dgm:t>
        <a:bodyPr/>
        <a:lstStyle/>
        <a:p>
          <a:endParaRPr lang="en-GB"/>
        </a:p>
      </dgm:t>
    </dgm:pt>
    <dgm:pt modelId="{03CE5717-19B7-4953-9A3F-F5848C9A4FCD}">
      <dgm:prSet phldrT="[Text]"/>
      <dgm:spPr/>
      <dgm:t>
        <a:bodyPr/>
        <a:lstStyle/>
        <a:p>
          <a:r>
            <a:rPr lang="en-GB" dirty="0" smtClean="0"/>
            <a:t>Not for Profit orgs </a:t>
          </a:r>
          <a:endParaRPr lang="en-GB" dirty="0"/>
        </a:p>
      </dgm:t>
    </dgm:pt>
    <dgm:pt modelId="{307814A0-42F0-4693-9579-A3C23F8C760F}" type="parTrans" cxnId="{72633071-9562-4455-8336-B859D9F3344D}">
      <dgm:prSet/>
      <dgm:spPr/>
      <dgm:t>
        <a:bodyPr/>
        <a:lstStyle/>
        <a:p>
          <a:endParaRPr lang="en-GB"/>
        </a:p>
      </dgm:t>
    </dgm:pt>
    <dgm:pt modelId="{24361C1B-E9B1-45A0-86E2-B4B59C65BC18}" type="sibTrans" cxnId="{72633071-9562-4455-8336-B859D9F3344D}">
      <dgm:prSet/>
      <dgm:spPr/>
      <dgm:t>
        <a:bodyPr/>
        <a:lstStyle/>
        <a:p>
          <a:endParaRPr lang="en-GB"/>
        </a:p>
      </dgm:t>
    </dgm:pt>
    <dgm:pt modelId="{9EDE0426-DDC1-4EF0-8CF8-F9894738D0F5}">
      <dgm:prSet phldrT="[Text]"/>
      <dgm:spPr/>
      <dgm:t>
        <a:bodyPr/>
        <a:lstStyle/>
        <a:p>
          <a:r>
            <a:rPr lang="en-GB" dirty="0" smtClean="0"/>
            <a:t>Amateur Sports Clubs</a:t>
          </a:r>
          <a:endParaRPr lang="en-GB" dirty="0"/>
        </a:p>
      </dgm:t>
    </dgm:pt>
    <dgm:pt modelId="{47807EF1-0F1F-4BFD-AD6D-375DF9C2763A}" type="parTrans" cxnId="{4824D68F-D9E1-4D86-8190-DDFD7BD76645}">
      <dgm:prSet/>
      <dgm:spPr/>
      <dgm:t>
        <a:bodyPr/>
        <a:lstStyle/>
        <a:p>
          <a:endParaRPr lang="en-GB"/>
        </a:p>
      </dgm:t>
    </dgm:pt>
    <dgm:pt modelId="{7D27B796-06CF-4E6A-A51C-D64510FE9E4D}" type="sibTrans" cxnId="{4824D68F-D9E1-4D86-8190-DDFD7BD76645}">
      <dgm:prSet/>
      <dgm:spPr/>
      <dgm:t>
        <a:bodyPr/>
        <a:lstStyle/>
        <a:p>
          <a:endParaRPr lang="en-GB"/>
        </a:p>
      </dgm:t>
    </dgm:pt>
    <dgm:pt modelId="{EAFC04FC-ADA8-4AAE-9D82-F2878707A403}">
      <dgm:prSet phldrT="[Text]"/>
      <dgm:spPr>
        <a:solidFill>
          <a:schemeClr val="accent1">
            <a:lumMod val="75000"/>
          </a:schemeClr>
        </a:solidFill>
      </dgm:spPr>
      <dgm:t>
        <a:bodyPr/>
        <a:lstStyle/>
        <a:p>
          <a:r>
            <a:rPr lang="en-GB" dirty="0" smtClean="0"/>
            <a:t>Registered charities</a:t>
          </a:r>
          <a:endParaRPr lang="en-GB" dirty="0"/>
        </a:p>
      </dgm:t>
    </dgm:pt>
    <dgm:pt modelId="{AE223D74-7114-4FC8-9224-3BA6FBFAD2F8}" type="parTrans" cxnId="{46B8247C-4C0D-4284-A725-F85139C89A6A}">
      <dgm:prSet/>
      <dgm:spPr/>
      <dgm:t>
        <a:bodyPr/>
        <a:lstStyle/>
        <a:p>
          <a:endParaRPr lang="en-GB"/>
        </a:p>
      </dgm:t>
    </dgm:pt>
    <dgm:pt modelId="{2D860DF7-61E0-4882-9344-EF23496B6E4D}" type="sibTrans" cxnId="{46B8247C-4C0D-4284-A725-F85139C89A6A}">
      <dgm:prSet/>
      <dgm:spPr/>
      <dgm:t>
        <a:bodyPr/>
        <a:lstStyle/>
        <a:p>
          <a:endParaRPr lang="en-GB"/>
        </a:p>
      </dgm:t>
    </dgm:pt>
    <dgm:pt modelId="{5285B876-34E1-4DDC-B3B5-60559C88AC21}">
      <dgm:prSet phldrT="[Text]"/>
      <dgm:spPr/>
      <dgm:t>
        <a:bodyPr/>
        <a:lstStyle/>
        <a:p>
          <a:r>
            <a:rPr lang="en-GB" dirty="0" smtClean="0"/>
            <a:t>AJC Non-members</a:t>
          </a:r>
          <a:endParaRPr lang="en-GB" dirty="0"/>
        </a:p>
      </dgm:t>
    </dgm:pt>
    <dgm:pt modelId="{3730C475-102F-4B5E-9374-3E5BA21B57A4}" type="parTrans" cxnId="{E041A4C3-C1A3-4C2B-9792-B20801BA5931}">
      <dgm:prSet/>
      <dgm:spPr/>
      <dgm:t>
        <a:bodyPr/>
        <a:lstStyle/>
        <a:p>
          <a:endParaRPr lang="en-GB"/>
        </a:p>
      </dgm:t>
    </dgm:pt>
    <dgm:pt modelId="{D64955AA-B18A-45FD-9385-1BE533B2819E}" type="sibTrans" cxnId="{E041A4C3-C1A3-4C2B-9792-B20801BA5931}">
      <dgm:prSet/>
      <dgm:spPr/>
      <dgm:t>
        <a:bodyPr/>
        <a:lstStyle/>
        <a:p>
          <a:endParaRPr lang="en-GB"/>
        </a:p>
      </dgm:t>
    </dgm:pt>
    <dgm:pt modelId="{0ACEC5D3-3710-46BF-BB39-6749A47BEEA1}">
      <dgm:prSet phldrT="[Text]"/>
      <dgm:spPr/>
      <dgm:t>
        <a:bodyPr/>
        <a:lstStyle/>
        <a:p>
          <a:r>
            <a:rPr lang="en-GB" dirty="0" smtClean="0"/>
            <a:t>AJC members</a:t>
          </a:r>
          <a:endParaRPr lang="en-GB" dirty="0"/>
        </a:p>
      </dgm:t>
    </dgm:pt>
    <dgm:pt modelId="{FA1E2BA9-6CE7-4BE6-ABD5-5505CF74D7F4}" type="parTrans" cxnId="{BEA395C0-C5FF-410A-909E-A5D38EC343B2}">
      <dgm:prSet/>
      <dgm:spPr/>
      <dgm:t>
        <a:bodyPr/>
        <a:lstStyle/>
        <a:p>
          <a:endParaRPr lang="en-GB"/>
        </a:p>
      </dgm:t>
    </dgm:pt>
    <dgm:pt modelId="{B2E39E83-4789-4452-ABC2-AC9C5F7C3EC1}" type="sibTrans" cxnId="{BEA395C0-C5FF-410A-909E-A5D38EC343B2}">
      <dgm:prSet/>
      <dgm:spPr/>
      <dgm:t>
        <a:bodyPr/>
        <a:lstStyle/>
        <a:p>
          <a:endParaRPr lang="en-GB"/>
        </a:p>
      </dgm:t>
    </dgm:pt>
    <dgm:pt modelId="{37DFBA76-96C4-41CA-B07C-6F31A899A8DD}">
      <dgm:prSet phldrT="[Text]"/>
      <dgm:spPr/>
      <dgm:t>
        <a:bodyPr/>
        <a:lstStyle/>
        <a:p>
          <a:r>
            <a:rPr lang="en-GB" dirty="0" smtClean="0"/>
            <a:t>Community Groups</a:t>
          </a:r>
          <a:endParaRPr lang="en-GB" dirty="0"/>
        </a:p>
      </dgm:t>
    </dgm:pt>
    <dgm:pt modelId="{E6BC8E00-562A-4112-8E60-FAA506032FB2}" type="parTrans" cxnId="{14ACABF0-D681-4129-8577-281E88F06A50}">
      <dgm:prSet/>
      <dgm:spPr/>
      <dgm:t>
        <a:bodyPr/>
        <a:lstStyle/>
        <a:p>
          <a:endParaRPr lang="en-GB"/>
        </a:p>
      </dgm:t>
    </dgm:pt>
    <dgm:pt modelId="{E6063EA9-B9B9-46D0-A5E1-2BDAF0CFB045}" type="sibTrans" cxnId="{14ACABF0-D681-4129-8577-281E88F06A50}">
      <dgm:prSet/>
      <dgm:spPr/>
      <dgm:t>
        <a:bodyPr/>
        <a:lstStyle/>
        <a:p>
          <a:endParaRPr lang="en-GB"/>
        </a:p>
      </dgm:t>
    </dgm:pt>
    <dgm:pt modelId="{F661AAA1-D10B-451B-9499-EA15302B4A70}">
      <dgm:prSet phldrT="[Text]"/>
      <dgm:spPr/>
      <dgm:t>
        <a:bodyPr/>
        <a:lstStyle/>
        <a:p>
          <a:r>
            <a:rPr lang="en-GB" dirty="0" smtClean="0"/>
            <a:t>Volunteers</a:t>
          </a:r>
          <a:endParaRPr lang="en-GB" dirty="0"/>
        </a:p>
      </dgm:t>
    </dgm:pt>
    <dgm:pt modelId="{15CA9A21-9DC6-4DF2-B2A4-4B200E1350B6}" type="parTrans" cxnId="{76BF8B81-D796-437C-8FFA-7C9C29617FA6}">
      <dgm:prSet/>
      <dgm:spPr/>
      <dgm:t>
        <a:bodyPr/>
        <a:lstStyle/>
        <a:p>
          <a:endParaRPr lang="en-GB"/>
        </a:p>
      </dgm:t>
    </dgm:pt>
    <dgm:pt modelId="{CC5FB088-CB5F-4BD6-A737-D14CFE5185FB}" type="sibTrans" cxnId="{76BF8B81-D796-437C-8FFA-7C9C29617FA6}">
      <dgm:prSet/>
      <dgm:spPr/>
      <dgm:t>
        <a:bodyPr/>
        <a:lstStyle/>
        <a:p>
          <a:endParaRPr lang="en-GB"/>
        </a:p>
      </dgm:t>
    </dgm:pt>
    <dgm:pt modelId="{F07A983A-AD8D-40C7-AAA0-C4F6BB6E88CA}" type="pres">
      <dgm:prSet presAssocID="{D5073674-9005-4766-8D2D-422C854AF011}" presName="Name0" presStyleCnt="0">
        <dgm:presLayoutVars>
          <dgm:chMax val="3"/>
          <dgm:chPref val="1"/>
          <dgm:dir/>
          <dgm:animLvl val="lvl"/>
          <dgm:resizeHandles/>
        </dgm:presLayoutVars>
      </dgm:prSet>
      <dgm:spPr/>
      <dgm:t>
        <a:bodyPr/>
        <a:lstStyle/>
        <a:p>
          <a:endParaRPr lang="en-GB"/>
        </a:p>
      </dgm:t>
    </dgm:pt>
    <dgm:pt modelId="{B9632687-4FB3-4C62-BD03-ACEA2DE20256}" type="pres">
      <dgm:prSet presAssocID="{D5073674-9005-4766-8D2D-422C854AF011}" presName="outerBox" presStyleCnt="0"/>
      <dgm:spPr/>
    </dgm:pt>
    <dgm:pt modelId="{CC3849B3-47D4-4A9F-B02A-325821D7A370}" type="pres">
      <dgm:prSet presAssocID="{D5073674-9005-4766-8D2D-422C854AF011}" presName="outerBoxParent" presStyleLbl="node1" presStyleIdx="0" presStyleCnt="3"/>
      <dgm:spPr/>
      <dgm:t>
        <a:bodyPr/>
        <a:lstStyle/>
        <a:p>
          <a:endParaRPr lang="en-GB"/>
        </a:p>
      </dgm:t>
    </dgm:pt>
    <dgm:pt modelId="{BB191286-12F2-4C1B-BCE9-50AE5F939D20}" type="pres">
      <dgm:prSet presAssocID="{D5073674-9005-4766-8D2D-422C854AF011}" presName="outerBoxChildren" presStyleCnt="0"/>
      <dgm:spPr/>
    </dgm:pt>
    <dgm:pt modelId="{07912462-58CB-495C-9C43-6CFF31AC1A43}" type="pres">
      <dgm:prSet presAssocID="{9EDE06D5-3D15-440E-98BD-5333FE9E2C33}" presName="oChild" presStyleLbl="fgAcc1" presStyleIdx="0" presStyleCnt="8">
        <dgm:presLayoutVars>
          <dgm:bulletEnabled val="1"/>
        </dgm:presLayoutVars>
      </dgm:prSet>
      <dgm:spPr/>
      <dgm:t>
        <a:bodyPr/>
        <a:lstStyle/>
        <a:p>
          <a:endParaRPr lang="en-GB"/>
        </a:p>
      </dgm:t>
    </dgm:pt>
    <dgm:pt modelId="{797E94B5-1268-404B-8273-63F7F646E02A}" type="pres">
      <dgm:prSet presAssocID="{2C30DF70-8028-4DDA-8CF3-62A40754155F}" presName="outerSibTrans" presStyleCnt="0"/>
      <dgm:spPr/>
    </dgm:pt>
    <dgm:pt modelId="{EDFAC29D-0117-41C1-A848-320D4F840E0C}" type="pres">
      <dgm:prSet presAssocID="{A6745653-C724-4F31-BB61-C39EEE70D319}" presName="oChild" presStyleLbl="fgAcc1" presStyleIdx="1" presStyleCnt="8">
        <dgm:presLayoutVars>
          <dgm:bulletEnabled val="1"/>
        </dgm:presLayoutVars>
      </dgm:prSet>
      <dgm:spPr/>
      <dgm:t>
        <a:bodyPr/>
        <a:lstStyle/>
        <a:p>
          <a:endParaRPr lang="en-GB"/>
        </a:p>
      </dgm:t>
    </dgm:pt>
    <dgm:pt modelId="{D8B37873-6923-4259-84B1-9271F8012149}" type="pres">
      <dgm:prSet presAssocID="{D5073674-9005-4766-8D2D-422C854AF011}" presName="middleBox" presStyleCnt="0"/>
      <dgm:spPr/>
    </dgm:pt>
    <dgm:pt modelId="{E4C0F99C-BBA7-47BB-AD81-64DD679400AB}" type="pres">
      <dgm:prSet presAssocID="{D5073674-9005-4766-8D2D-422C854AF011}" presName="middleBoxParent" presStyleLbl="node1" presStyleIdx="1" presStyleCnt="3"/>
      <dgm:spPr/>
      <dgm:t>
        <a:bodyPr/>
        <a:lstStyle/>
        <a:p>
          <a:endParaRPr lang="en-GB"/>
        </a:p>
      </dgm:t>
    </dgm:pt>
    <dgm:pt modelId="{AAEB7A09-6FEE-4BAE-96D8-05ADDCA34820}" type="pres">
      <dgm:prSet presAssocID="{D5073674-9005-4766-8D2D-422C854AF011}" presName="middleBoxChildren" presStyleCnt="0"/>
      <dgm:spPr/>
    </dgm:pt>
    <dgm:pt modelId="{C0BF19F4-BFD0-4064-B60C-9989EE817277}" type="pres">
      <dgm:prSet presAssocID="{03CE5717-19B7-4953-9A3F-F5848C9A4FCD}" presName="mChild" presStyleLbl="fgAcc1" presStyleIdx="2" presStyleCnt="8">
        <dgm:presLayoutVars>
          <dgm:bulletEnabled val="1"/>
        </dgm:presLayoutVars>
      </dgm:prSet>
      <dgm:spPr/>
      <dgm:t>
        <a:bodyPr/>
        <a:lstStyle/>
        <a:p>
          <a:endParaRPr lang="en-GB"/>
        </a:p>
      </dgm:t>
    </dgm:pt>
    <dgm:pt modelId="{3156B079-5B48-4537-AC3B-8C253BA38E03}" type="pres">
      <dgm:prSet presAssocID="{24361C1B-E9B1-45A0-86E2-B4B59C65BC18}" presName="middleSibTrans" presStyleCnt="0"/>
      <dgm:spPr/>
    </dgm:pt>
    <dgm:pt modelId="{2D4923D6-7F01-46FA-94DB-8CA425A6F328}" type="pres">
      <dgm:prSet presAssocID="{9EDE0426-DDC1-4EF0-8CF8-F9894738D0F5}" presName="mChild" presStyleLbl="fgAcc1" presStyleIdx="3" presStyleCnt="8">
        <dgm:presLayoutVars>
          <dgm:bulletEnabled val="1"/>
        </dgm:presLayoutVars>
      </dgm:prSet>
      <dgm:spPr/>
      <dgm:t>
        <a:bodyPr/>
        <a:lstStyle/>
        <a:p>
          <a:endParaRPr lang="en-GB"/>
        </a:p>
      </dgm:t>
    </dgm:pt>
    <dgm:pt modelId="{9C001B0E-3E93-470D-8AEF-F0BF1339A414}" type="pres">
      <dgm:prSet presAssocID="{7D27B796-06CF-4E6A-A51C-D64510FE9E4D}" presName="middleSibTrans" presStyleCnt="0"/>
      <dgm:spPr/>
    </dgm:pt>
    <dgm:pt modelId="{1F6D40E7-3E17-4DEB-9970-27A63545CA06}" type="pres">
      <dgm:prSet presAssocID="{37DFBA76-96C4-41CA-B07C-6F31A899A8DD}" presName="mChild" presStyleLbl="fgAcc1" presStyleIdx="4" presStyleCnt="8">
        <dgm:presLayoutVars>
          <dgm:bulletEnabled val="1"/>
        </dgm:presLayoutVars>
      </dgm:prSet>
      <dgm:spPr/>
      <dgm:t>
        <a:bodyPr/>
        <a:lstStyle/>
        <a:p>
          <a:endParaRPr lang="en-GB"/>
        </a:p>
      </dgm:t>
    </dgm:pt>
    <dgm:pt modelId="{DCBB3AEF-BA82-4635-B596-E6C4CCCD87BC}" type="pres">
      <dgm:prSet presAssocID="{E6063EA9-B9B9-46D0-A5E1-2BDAF0CFB045}" presName="middleSibTrans" presStyleCnt="0"/>
      <dgm:spPr/>
    </dgm:pt>
    <dgm:pt modelId="{BAF1F472-EF6F-462A-A585-6DFCC9901031}" type="pres">
      <dgm:prSet presAssocID="{F661AAA1-D10B-451B-9499-EA15302B4A70}" presName="mChild" presStyleLbl="fgAcc1" presStyleIdx="5" presStyleCnt="8">
        <dgm:presLayoutVars>
          <dgm:bulletEnabled val="1"/>
        </dgm:presLayoutVars>
      </dgm:prSet>
      <dgm:spPr/>
      <dgm:t>
        <a:bodyPr/>
        <a:lstStyle/>
        <a:p>
          <a:endParaRPr lang="en-GB"/>
        </a:p>
      </dgm:t>
    </dgm:pt>
    <dgm:pt modelId="{98948AAA-D374-4BD4-B8D6-9B8441AF2CE7}" type="pres">
      <dgm:prSet presAssocID="{D5073674-9005-4766-8D2D-422C854AF011}" presName="centerBox" presStyleCnt="0"/>
      <dgm:spPr/>
    </dgm:pt>
    <dgm:pt modelId="{675B1D82-F1A9-4B83-A153-4D3444516A6F}" type="pres">
      <dgm:prSet presAssocID="{D5073674-9005-4766-8D2D-422C854AF011}" presName="centerBoxParent" presStyleLbl="node1" presStyleIdx="2" presStyleCnt="3"/>
      <dgm:spPr/>
      <dgm:t>
        <a:bodyPr/>
        <a:lstStyle/>
        <a:p>
          <a:endParaRPr lang="en-GB"/>
        </a:p>
      </dgm:t>
    </dgm:pt>
    <dgm:pt modelId="{9882209F-A9AD-4FC9-A312-642B3C661786}" type="pres">
      <dgm:prSet presAssocID="{D5073674-9005-4766-8D2D-422C854AF011}" presName="centerBoxChildren" presStyleCnt="0"/>
      <dgm:spPr/>
    </dgm:pt>
    <dgm:pt modelId="{AE97C4AD-F3D1-4CEF-AD8B-4FC7EADC173E}" type="pres">
      <dgm:prSet presAssocID="{5285B876-34E1-4DDC-B3B5-60559C88AC21}" presName="cChild" presStyleLbl="fgAcc1" presStyleIdx="6" presStyleCnt="8">
        <dgm:presLayoutVars>
          <dgm:bulletEnabled val="1"/>
        </dgm:presLayoutVars>
      </dgm:prSet>
      <dgm:spPr/>
      <dgm:t>
        <a:bodyPr/>
        <a:lstStyle/>
        <a:p>
          <a:endParaRPr lang="en-GB"/>
        </a:p>
      </dgm:t>
    </dgm:pt>
    <dgm:pt modelId="{A336BD30-3525-4610-9181-AAF8585BC72B}" type="pres">
      <dgm:prSet presAssocID="{D64955AA-B18A-45FD-9385-1BE533B2819E}" presName="centerSibTrans" presStyleCnt="0"/>
      <dgm:spPr/>
    </dgm:pt>
    <dgm:pt modelId="{59CCA8EE-DE76-4485-A504-DCA18FF0F14A}" type="pres">
      <dgm:prSet presAssocID="{0ACEC5D3-3710-46BF-BB39-6749A47BEEA1}" presName="cChild" presStyleLbl="fgAcc1" presStyleIdx="7" presStyleCnt="8">
        <dgm:presLayoutVars>
          <dgm:bulletEnabled val="1"/>
        </dgm:presLayoutVars>
      </dgm:prSet>
      <dgm:spPr/>
      <dgm:t>
        <a:bodyPr/>
        <a:lstStyle/>
        <a:p>
          <a:endParaRPr lang="en-GB"/>
        </a:p>
      </dgm:t>
    </dgm:pt>
  </dgm:ptLst>
  <dgm:cxnLst>
    <dgm:cxn modelId="{4824D68F-D9E1-4D86-8190-DDFD7BD76645}" srcId="{1CF1C0B5-BF3A-4761-87AE-1D77A9E5FC3D}" destId="{9EDE0426-DDC1-4EF0-8CF8-F9894738D0F5}" srcOrd="1" destOrd="0" parTransId="{47807EF1-0F1F-4BFD-AD6D-375DF9C2763A}" sibTransId="{7D27B796-06CF-4E6A-A51C-D64510FE9E4D}"/>
    <dgm:cxn modelId="{071F23AD-2881-46C5-B59A-1F4D2906144F}" srcId="{D5073674-9005-4766-8D2D-422C854AF011}" destId="{1CF1C0B5-BF3A-4761-87AE-1D77A9E5FC3D}" srcOrd="1" destOrd="0" parTransId="{7100540C-15C3-49C0-AEA2-00F34B85804B}" sibTransId="{884C8011-F2BA-46D6-8E20-B1EB77D9FE2E}"/>
    <dgm:cxn modelId="{D2FA5FEF-FA64-46EC-B1F2-D23E17004AC2}" type="presOf" srcId="{D5073674-9005-4766-8D2D-422C854AF011}" destId="{F07A983A-AD8D-40C7-AAA0-C4F6BB6E88CA}" srcOrd="0" destOrd="0" presId="urn:microsoft.com/office/officeart/2005/8/layout/target2"/>
    <dgm:cxn modelId="{72633071-9562-4455-8336-B859D9F3344D}" srcId="{1CF1C0B5-BF3A-4761-87AE-1D77A9E5FC3D}" destId="{03CE5717-19B7-4953-9A3F-F5848C9A4FCD}" srcOrd="0" destOrd="0" parTransId="{307814A0-42F0-4693-9579-A3C23F8C760F}" sibTransId="{24361C1B-E9B1-45A0-86E2-B4B59C65BC18}"/>
    <dgm:cxn modelId="{E041A4C3-C1A3-4C2B-9792-B20801BA5931}" srcId="{EAFC04FC-ADA8-4AAE-9D82-F2878707A403}" destId="{5285B876-34E1-4DDC-B3B5-60559C88AC21}" srcOrd="0" destOrd="0" parTransId="{3730C475-102F-4B5E-9374-3E5BA21B57A4}" sibTransId="{D64955AA-B18A-45FD-9385-1BE533B2819E}"/>
    <dgm:cxn modelId="{2B28EA94-5EB5-4D5E-A929-D7114D3CE68B}" type="presOf" srcId="{0ACEC5D3-3710-46BF-BB39-6749A47BEEA1}" destId="{59CCA8EE-DE76-4485-A504-DCA18FF0F14A}" srcOrd="0" destOrd="0" presId="urn:microsoft.com/office/officeart/2005/8/layout/target2"/>
    <dgm:cxn modelId="{D8BE4594-8C4E-49C0-884E-C2B3C9F98A9B}" type="presOf" srcId="{9EDE06D5-3D15-440E-98BD-5333FE9E2C33}" destId="{07912462-58CB-495C-9C43-6CFF31AC1A43}" srcOrd="0" destOrd="0" presId="urn:microsoft.com/office/officeart/2005/8/layout/target2"/>
    <dgm:cxn modelId="{BEA395C0-C5FF-410A-909E-A5D38EC343B2}" srcId="{EAFC04FC-ADA8-4AAE-9D82-F2878707A403}" destId="{0ACEC5D3-3710-46BF-BB39-6749A47BEEA1}" srcOrd="1" destOrd="0" parTransId="{FA1E2BA9-6CE7-4BE6-ABD5-5505CF74D7F4}" sibTransId="{B2E39E83-4789-4452-ABC2-AC9C5F7C3EC1}"/>
    <dgm:cxn modelId="{067C5AFF-777D-4302-B554-983DC14F3790}" srcId="{26AF54DF-D634-4FC9-8D1C-514FA9374894}" destId="{9EDE06D5-3D15-440E-98BD-5333FE9E2C33}" srcOrd="0" destOrd="0" parTransId="{B8C81E61-1DB1-476A-A9A5-D8CEC5097536}" sibTransId="{2C30DF70-8028-4DDA-8CF3-62A40754155F}"/>
    <dgm:cxn modelId="{A983CC3A-9E2A-4A02-B24A-CD90D67E70C6}" type="presOf" srcId="{26AF54DF-D634-4FC9-8D1C-514FA9374894}" destId="{CC3849B3-47D4-4A9F-B02A-325821D7A370}" srcOrd="0" destOrd="0" presId="urn:microsoft.com/office/officeart/2005/8/layout/target2"/>
    <dgm:cxn modelId="{126B94A9-B608-4E61-BBC9-117A0B9F2CDD}" type="presOf" srcId="{5285B876-34E1-4DDC-B3B5-60559C88AC21}" destId="{AE97C4AD-F3D1-4CEF-AD8B-4FC7EADC173E}" srcOrd="0" destOrd="0" presId="urn:microsoft.com/office/officeart/2005/8/layout/target2"/>
    <dgm:cxn modelId="{0A416687-E5EE-4E43-B1E0-769904AC6F51}" type="presOf" srcId="{F661AAA1-D10B-451B-9499-EA15302B4A70}" destId="{BAF1F472-EF6F-462A-A585-6DFCC9901031}" srcOrd="0" destOrd="0" presId="urn:microsoft.com/office/officeart/2005/8/layout/target2"/>
    <dgm:cxn modelId="{14ACABF0-D681-4129-8577-281E88F06A50}" srcId="{1CF1C0B5-BF3A-4761-87AE-1D77A9E5FC3D}" destId="{37DFBA76-96C4-41CA-B07C-6F31A899A8DD}" srcOrd="2" destOrd="0" parTransId="{E6BC8E00-562A-4112-8E60-FAA506032FB2}" sibTransId="{E6063EA9-B9B9-46D0-A5E1-2BDAF0CFB045}"/>
    <dgm:cxn modelId="{F3CAA370-3494-4C6C-AB91-EA3F1FBA5215}" type="presOf" srcId="{37DFBA76-96C4-41CA-B07C-6F31A899A8DD}" destId="{1F6D40E7-3E17-4DEB-9970-27A63545CA06}" srcOrd="0" destOrd="0" presId="urn:microsoft.com/office/officeart/2005/8/layout/target2"/>
    <dgm:cxn modelId="{46B8247C-4C0D-4284-A725-F85139C89A6A}" srcId="{D5073674-9005-4766-8D2D-422C854AF011}" destId="{EAFC04FC-ADA8-4AAE-9D82-F2878707A403}" srcOrd="2" destOrd="0" parTransId="{AE223D74-7114-4FC8-9224-3BA6FBFAD2F8}" sibTransId="{2D860DF7-61E0-4882-9344-EF23496B6E4D}"/>
    <dgm:cxn modelId="{2E42417F-5DB6-4619-BAB0-C8B253F7B5D1}" type="presOf" srcId="{9EDE0426-DDC1-4EF0-8CF8-F9894738D0F5}" destId="{2D4923D6-7F01-46FA-94DB-8CA425A6F328}" srcOrd="0" destOrd="0" presId="urn:microsoft.com/office/officeart/2005/8/layout/target2"/>
    <dgm:cxn modelId="{D0B3EA6A-F355-4F54-A1E2-4A210B7958EE}" type="presOf" srcId="{1CF1C0B5-BF3A-4761-87AE-1D77A9E5FC3D}" destId="{E4C0F99C-BBA7-47BB-AD81-64DD679400AB}" srcOrd="0" destOrd="0" presId="urn:microsoft.com/office/officeart/2005/8/layout/target2"/>
    <dgm:cxn modelId="{B50C5842-06EA-421D-9D51-F3DBE0194B55}" srcId="{D5073674-9005-4766-8D2D-422C854AF011}" destId="{26AF54DF-D634-4FC9-8D1C-514FA9374894}" srcOrd="0" destOrd="0" parTransId="{DE83B97B-1EAC-4454-9B33-C03029B325FE}" sibTransId="{FB6CBFCF-2771-416F-B1DB-2EEDDDCB326F}"/>
    <dgm:cxn modelId="{C826BB36-337E-4502-B001-01008FDE100A}" srcId="{26AF54DF-D634-4FC9-8D1C-514FA9374894}" destId="{A6745653-C724-4F31-BB61-C39EEE70D319}" srcOrd="1" destOrd="0" parTransId="{CA4D989E-F427-4DEF-A59A-2A23FD4214A4}" sibTransId="{58372A3C-38BA-44C9-8FE7-FC8B76910739}"/>
    <dgm:cxn modelId="{62094DCE-D99A-4145-B206-B4F4E3B527AF}" type="presOf" srcId="{A6745653-C724-4F31-BB61-C39EEE70D319}" destId="{EDFAC29D-0117-41C1-A848-320D4F840E0C}" srcOrd="0" destOrd="0" presId="urn:microsoft.com/office/officeart/2005/8/layout/target2"/>
    <dgm:cxn modelId="{CB9B4902-D207-4271-B265-B65632981B68}" type="presOf" srcId="{EAFC04FC-ADA8-4AAE-9D82-F2878707A403}" destId="{675B1D82-F1A9-4B83-A153-4D3444516A6F}" srcOrd="0" destOrd="0" presId="urn:microsoft.com/office/officeart/2005/8/layout/target2"/>
    <dgm:cxn modelId="{DF2FC114-A422-4A9F-AE10-DE523021F13B}" type="presOf" srcId="{03CE5717-19B7-4953-9A3F-F5848C9A4FCD}" destId="{C0BF19F4-BFD0-4064-B60C-9989EE817277}" srcOrd="0" destOrd="0" presId="urn:microsoft.com/office/officeart/2005/8/layout/target2"/>
    <dgm:cxn modelId="{76BF8B81-D796-437C-8FFA-7C9C29617FA6}" srcId="{1CF1C0B5-BF3A-4761-87AE-1D77A9E5FC3D}" destId="{F661AAA1-D10B-451B-9499-EA15302B4A70}" srcOrd="3" destOrd="0" parTransId="{15CA9A21-9DC6-4DF2-B2A4-4B200E1350B6}" sibTransId="{CC5FB088-CB5F-4BD6-A737-D14CFE5185FB}"/>
    <dgm:cxn modelId="{46E21A2F-759E-4A69-9183-D4E5CCF19551}" type="presParOf" srcId="{F07A983A-AD8D-40C7-AAA0-C4F6BB6E88CA}" destId="{B9632687-4FB3-4C62-BD03-ACEA2DE20256}" srcOrd="0" destOrd="0" presId="urn:microsoft.com/office/officeart/2005/8/layout/target2"/>
    <dgm:cxn modelId="{E4F34C6E-9DCF-4D68-ACD4-427BD3A68AEB}" type="presParOf" srcId="{B9632687-4FB3-4C62-BD03-ACEA2DE20256}" destId="{CC3849B3-47D4-4A9F-B02A-325821D7A370}" srcOrd="0" destOrd="0" presId="urn:microsoft.com/office/officeart/2005/8/layout/target2"/>
    <dgm:cxn modelId="{FAA37F51-BCDD-456D-83AF-F6CE29500A5F}" type="presParOf" srcId="{B9632687-4FB3-4C62-BD03-ACEA2DE20256}" destId="{BB191286-12F2-4C1B-BCE9-50AE5F939D20}" srcOrd="1" destOrd="0" presId="urn:microsoft.com/office/officeart/2005/8/layout/target2"/>
    <dgm:cxn modelId="{AB24A2CC-28C1-4A90-A58F-AC7519C0DC8E}" type="presParOf" srcId="{BB191286-12F2-4C1B-BCE9-50AE5F939D20}" destId="{07912462-58CB-495C-9C43-6CFF31AC1A43}" srcOrd="0" destOrd="0" presId="urn:microsoft.com/office/officeart/2005/8/layout/target2"/>
    <dgm:cxn modelId="{143BBDF8-E8B2-4F3E-B3F4-E67BB731E3C9}" type="presParOf" srcId="{BB191286-12F2-4C1B-BCE9-50AE5F939D20}" destId="{797E94B5-1268-404B-8273-63F7F646E02A}" srcOrd="1" destOrd="0" presId="urn:microsoft.com/office/officeart/2005/8/layout/target2"/>
    <dgm:cxn modelId="{4DA88A6E-4F05-4CB9-8859-40435F43CBF6}" type="presParOf" srcId="{BB191286-12F2-4C1B-BCE9-50AE5F939D20}" destId="{EDFAC29D-0117-41C1-A848-320D4F840E0C}" srcOrd="2" destOrd="0" presId="urn:microsoft.com/office/officeart/2005/8/layout/target2"/>
    <dgm:cxn modelId="{398174A4-F2D9-4CFB-AB1B-B1693059C12E}" type="presParOf" srcId="{F07A983A-AD8D-40C7-AAA0-C4F6BB6E88CA}" destId="{D8B37873-6923-4259-84B1-9271F8012149}" srcOrd="1" destOrd="0" presId="urn:microsoft.com/office/officeart/2005/8/layout/target2"/>
    <dgm:cxn modelId="{EAEB3F5A-BB7C-48AD-98CD-A6B75D909843}" type="presParOf" srcId="{D8B37873-6923-4259-84B1-9271F8012149}" destId="{E4C0F99C-BBA7-47BB-AD81-64DD679400AB}" srcOrd="0" destOrd="0" presId="urn:microsoft.com/office/officeart/2005/8/layout/target2"/>
    <dgm:cxn modelId="{DE2D961C-0F6E-4114-B286-62AE4298D879}" type="presParOf" srcId="{D8B37873-6923-4259-84B1-9271F8012149}" destId="{AAEB7A09-6FEE-4BAE-96D8-05ADDCA34820}" srcOrd="1" destOrd="0" presId="urn:microsoft.com/office/officeart/2005/8/layout/target2"/>
    <dgm:cxn modelId="{E5ABA065-06F0-4B43-83D2-1297E9B6F174}" type="presParOf" srcId="{AAEB7A09-6FEE-4BAE-96D8-05ADDCA34820}" destId="{C0BF19F4-BFD0-4064-B60C-9989EE817277}" srcOrd="0" destOrd="0" presId="urn:microsoft.com/office/officeart/2005/8/layout/target2"/>
    <dgm:cxn modelId="{F1827687-6D3B-463F-AF40-4F7492C3D224}" type="presParOf" srcId="{AAEB7A09-6FEE-4BAE-96D8-05ADDCA34820}" destId="{3156B079-5B48-4537-AC3B-8C253BA38E03}" srcOrd="1" destOrd="0" presId="urn:microsoft.com/office/officeart/2005/8/layout/target2"/>
    <dgm:cxn modelId="{0A324997-C6F4-4CE4-B80B-26202A7790ED}" type="presParOf" srcId="{AAEB7A09-6FEE-4BAE-96D8-05ADDCA34820}" destId="{2D4923D6-7F01-46FA-94DB-8CA425A6F328}" srcOrd="2" destOrd="0" presId="urn:microsoft.com/office/officeart/2005/8/layout/target2"/>
    <dgm:cxn modelId="{918974DC-AEC8-4569-A323-1AB8069B2811}" type="presParOf" srcId="{AAEB7A09-6FEE-4BAE-96D8-05ADDCA34820}" destId="{9C001B0E-3E93-470D-8AEF-F0BF1339A414}" srcOrd="3" destOrd="0" presId="urn:microsoft.com/office/officeart/2005/8/layout/target2"/>
    <dgm:cxn modelId="{B84D1F38-6849-4C17-883F-9A6ABE81DB69}" type="presParOf" srcId="{AAEB7A09-6FEE-4BAE-96D8-05ADDCA34820}" destId="{1F6D40E7-3E17-4DEB-9970-27A63545CA06}" srcOrd="4" destOrd="0" presId="urn:microsoft.com/office/officeart/2005/8/layout/target2"/>
    <dgm:cxn modelId="{0EE918B8-3575-4BE3-AE20-50B5C69164ED}" type="presParOf" srcId="{AAEB7A09-6FEE-4BAE-96D8-05ADDCA34820}" destId="{DCBB3AEF-BA82-4635-B596-E6C4CCCD87BC}" srcOrd="5" destOrd="0" presId="urn:microsoft.com/office/officeart/2005/8/layout/target2"/>
    <dgm:cxn modelId="{367A0BC8-20CA-4482-90EB-855F5B3B9069}" type="presParOf" srcId="{AAEB7A09-6FEE-4BAE-96D8-05ADDCA34820}" destId="{BAF1F472-EF6F-462A-A585-6DFCC9901031}" srcOrd="6" destOrd="0" presId="urn:microsoft.com/office/officeart/2005/8/layout/target2"/>
    <dgm:cxn modelId="{EE12F9FC-1864-4AB5-AB5A-EB9F23F1616D}" type="presParOf" srcId="{F07A983A-AD8D-40C7-AAA0-C4F6BB6E88CA}" destId="{98948AAA-D374-4BD4-B8D6-9B8441AF2CE7}" srcOrd="2" destOrd="0" presId="urn:microsoft.com/office/officeart/2005/8/layout/target2"/>
    <dgm:cxn modelId="{614A43EA-0EBB-4FB9-8734-5125422FB500}" type="presParOf" srcId="{98948AAA-D374-4BD4-B8D6-9B8441AF2CE7}" destId="{675B1D82-F1A9-4B83-A153-4D3444516A6F}" srcOrd="0" destOrd="0" presId="urn:microsoft.com/office/officeart/2005/8/layout/target2"/>
    <dgm:cxn modelId="{C5CE90F6-9F0D-429E-90F5-62F9AA6CD5FC}" type="presParOf" srcId="{98948AAA-D374-4BD4-B8D6-9B8441AF2CE7}" destId="{9882209F-A9AD-4FC9-A312-642B3C661786}" srcOrd="1" destOrd="0" presId="urn:microsoft.com/office/officeart/2005/8/layout/target2"/>
    <dgm:cxn modelId="{ACAB8A5D-BB8D-46AB-9E99-D292E29C3751}" type="presParOf" srcId="{9882209F-A9AD-4FC9-A312-642B3C661786}" destId="{AE97C4AD-F3D1-4CEF-AD8B-4FC7EADC173E}" srcOrd="0" destOrd="0" presId="urn:microsoft.com/office/officeart/2005/8/layout/target2"/>
    <dgm:cxn modelId="{E58BB37D-095B-498B-B891-E37941B725AE}" type="presParOf" srcId="{9882209F-A9AD-4FC9-A312-642B3C661786}" destId="{A336BD30-3525-4610-9181-AAF8585BC72B}" srcOrd="1" destOrd="0" presId="urn:microsoft.com/office/officeart/2005/8/layout/target2"/>
    <dgm:cxn modelId="{CE1142E3-3648-490F-95E0-B5D6269FFA12}" type="presParOf" srcId="{9882209F-A9AD-4FC9-A312-642B3C661786}" destId="{59CCA8EE-DE76-4485-A504-DCA18FF0F14A}" srcOrd="2" destOrd="0" presId="urn:microsoft.com/office/officeart/2005/8/layout/targe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B968CBD-251F-4D91-A16D-513FA159257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B8C00DBD-7643-4BE5-9EC3-81F1597E893F}">
      <dgm:prSet phldrT="[Text]"/>
      <dgm:spPr>
        <a:solidFill>
          <a:schemeClr val="accent2">
            <a:lumMod val="75000"/>
          </a:schemeClr>
        </a:solidFill>
      </dgm:spPr>
      <dgm:t>
        <a:bodyPr/>
        <a:lstStyle/>
        <a:p>
          <a:r>
            <a:rPr lang="en-GB" i="1" dirty="0" smtClean="0"/>
            <a:t>Grant Distribution</a:t>
          </a:r>
          <a:endParaRPr lang="en-GB" dirty="0"/>
        </a:p>
      </dgm:t>
    </dgm:pt>
    <dgm:pt modelId="{F370B4FD-F44B-49FA-A4D7-64CB1111C08D}" type="parTrans" cxnId="{46A06B55-3099-4BFC-A95E-4C75CCB144EC}">
      <dgm:prSet/>
      <dgm:spPr/>
      <dgm:t>
        <a:bodyPr/>
        <a:lstStyle/>
        <a:p>
          <a:endParaRPr lang="en-GB"/>
        </a:p>
      </dgm:t>
    </dgm:pt>
    <dgm:pt modelId="{87D6DFCF-A802-43F1-80CA-B0698FF1B306}" type="sibTrans" cxnId="{46A06B55-3099-4BFC-A95E-4C75CCB144EC}">
      <dgm:prSet/>
      <dgm:spPr/>
      <dgm:t>
        <a:bodyPr/>
        <a:lstStyle/>
        <a:p>
          <a:endParaRPr lang="en-GB"/>
        </a:p>
      </dgm:t>
    </dgm:pt>
    <dgm:pt modelId="{1251C2D6-1153-4010-A36E-79FA955C54F3}">
      <dgm:prSet phldrT="[Text]"/>
      <dgm:spPr/>
      <dgm:t>
        <a:bodyPr/>
        <a:lstStyle/>
        <a:p>
          <a:r>
            <a:rPr lang="en-GB" i="1" dirty="0" smtClean="0"/>
            <a:t>Direct/Indirect Support</a:t>
          </a:r>
          <a:r>
            <a:rPr lang="en-GB" dirty="0" smtClean="0"/>
            <a:t> </a:t>
          </a:r>
          <a:endParaRPr lang="en-GB" dirty="0"/>
        </a:p>
      </dgm:t>
    </dgm:pt>
    <dgm:pt modelId="{9D9BA0AF-A50F-441B-AFE1-BF9DFD3A2382}" type="parTrans" cxnId="{C59B1EC5-349C-4046-A821-6874664E247F}">
      <dgm:prSet/>
      <dgm:spPr/>
      <dgm:t>
        <a:bodyPr/>
        <a:lstStyle/>
        <a:p>
          <a:endParaRPr lang="en-GB"/>
        </a:p>
      </dgm:t>
    </dgm:pt>
    <dgm:pt modelId="{544C98BE-436F-4269-8D70-4DE55D0BD05D}" type="sibTrans" cxnId="{C59B1EC5-349C-4046-A821-6874664E247F}">
      <dgm:prSet/>
      <dgm:spPr/>
      <dgm:t>
        <a:bodyPr/>
        <a:lstStyle/>
        <a:p>
          <a:endParaRPr lang="en-GB"/>
        </a:p>
      </dgm:t>
    </dgm:pt>
    <dgm:pt modelId="{0388AE52-B5AB-441D-8D75-28D12F8DA2BF}">
      <dgm:prSet phldrT="[Text]"/>
      <dgm:spPr/>
      <dgm:t>
        <a:bodyPr/>
        <a:lstStyle/>
        <a:p>
          <a:r>
            <a:rPr lang="en-GB" i="1" dirty="0" smtClean="0"/>
            <a:t>Advocacy and Representation</a:t>
          </a:r>
          <a:endParaRPr lang="en-GB" dirty="0"/>
        </a:p>
      </dgm:t>
    </dgm:pt>
    <dgm:pt modelId="{F55933C5-387E-47DA-9FD5-4154A9310FEB}" type="parTrans" cxnId="{79856D96-C458-4D5A-815E-D989272F8792}">
      <dgm:prSet/>
      <dgm:spPr/>
      <dgm:t>
        <a:bodyPr/>
        <a:lstStyle/>
        <a:p>
          <a:endParaRPr lang="en-GB"/>
        </a:p>
      </dgm:t>
    </dgm:pt>
    <dgm:pt modelId="{CD00BCDD-0608-4673-8EB3-3D7AAF39F572}" type="sibTrans" cxnId="{79856D96-C458-4D5A-815E-D989272F8792}">
      <dgm:prSet/>
      <dgm:spPr/>
      <dgm:t>
        <a:bodyPr/>
        <a:lstStyle/>
        <a:p>
          <a:endParaRPr lang="en-GB"/>
        </a:p>
      </dgm:t>
    </dgm:pt>
    <dgm:pt modelId="{CF4BF3AC-9D8D-4A05-A891-A23D43490E5A}" type="pres">
      <dgm:prSet presAssocID="{6B968CBD-251F-4D91-A16D-513FA1592570}" presName="linear" presStyleCnt="0">
        <dgm:presLayoutVars>
          <dgm:dir/>
          <dgm:animLvl val="lvl"/>
          <dgm:resizeHandles val="exact"/>
        </dgm:presLayoutVars>
      </dgm:prSet>
      <dgm:spPr/>
      <dgm:t>
        <a:bodyPr/>
        <a:lstStyle/>
        <a:p>
          <a:endParaRPr lang="en-GB"/>
        </a:p>
      </dgm:t>
    </dgm:pt>
    <dgm:pt modelId="{11505842-93B7-47A8-8937-964EDA197B3F}" type="pres">
      <dgm:prSet presAssocID="{B8C00DBD-7643-4BE5-9EC3-81F1597E893F}" presName="parentLin" presStyleCnt="0"/>
      <dgm:spPr/>
    </dgm:pt>
    <dgm:pt modelId="{A0908490-EA2D-4ED4-A071-B1095CC30460}" type="pres">
      <dgm:prSet presAssocID="{B8C00DBD-7643-4BE5-9EC3-81F1597E893F}" presName="parentLeftMargin" presStyleLbl="node1" presStyleIdx="0" presStyleCnt="3"/>
      <dgm:spPr/>
      <dgm:t>
        <a:bodyPr/>
        <a:lstStyle/>
        <a:p>
          <a:endParaRPr lang="en-GB"/>
        </a:p>
      </dgm:t>
    </dgm:pt>
    <dgm:pt modelId="{B610B7A1-48BE-45E0-B5B0-C1C26D9630E6}" type="pres">
      <dgm:prSet presAssocID="{B8C00DBD-7643-4BE5-9EC3-81F1597E893F}" presName="parentText" presStyleLbl="node1" presStyleIdx="0" presStyleCnt="3">
        <dgm:presLayoutVars>
          <dgm:chMax val="0"/>
          <dgm:bulletEnabled val="1"/>
        </dgm:presLayoutVars>
      </dgm:prSet>
      <dgm:spPr/>
      <dgm:t>
        <a:bodyPr/>
        <a:lstStyle/>
        <a:p>
          <a:endParaRPr lang="en-GB"/>
        </a:p>
      </dgm:t>
    </dgm:pt>
    <dgm:pt modelId="{BC0F81FE-1D7F-4DDE-AB6E-691DBBCF7576}" type="pres">
      <dgm:prSet presAssocID="{B8C00DBD-7643-4BE5-9EC3-81F1597E893F}" presName="negativeSpace" presStyleCnt="0"/>
      <dgm:spPr/>
    </dgm:pt>
    <dgm:pt modelId="{017786D9-A284-497D-990F-70916A71F3C5}" type="pres">
      <dgm:prSet presAssocID="{B8C00DBD-7643-4BE5-9EC3-81F1597E893F}" presName="childText" presStyleLbl="conFgAcc1" presStyleIdx="0" presStyleCnt="3">
        <dgm:presLayoutVars>
          <dgm:bulletEnabled val="1"/>
        </dgm:presLayoutVars>
      </dgm:prSet>
      <dgm:spPr>
        <a:ln>
          <a:solidFill>
            <a:schemeClr val="accent2">
              <a:lumMod val="75000"/>
            </a:schemeClr>
          </a:solidFill>
        </a:ln>
      </dgm:spPr>
    </dgm:pt>
    <dgm:pt modelId="{F0F8F626-CF95-486C-BBDF-5F0623C66C75}" type="pres">
      <dgm:prSet presAssocID="{87D6DFCF-A802-43F1-80CA-B0698FF1B306}" presName="spaceBetweenRectangles" presStyleCnt="0"/>
      <dgm:spPr/>
    </dgm:pt>
    <dgm:pt modelId="{60C393BC-A5C4-4630-8DBC-E42B3EEE04E7}" type="pres">
      <dgm:prSet presAssocID="{1251C2D6-1153-4010-A36E-79FA955C54F3}" presName="parentLin" presStyleCnt="0"/>
      <dgm:spPr/>
    </dgm:pt>
    <dgm:pt modelId="{65B2F99A-06A1-40E7-AD6F-25E326CF9551}" type="pres">
      <dgm:prSet presAssocID="{1251C2D6-1153-4010-A36E-79FA955C54F3}" presName="parentLeftMargin" presStyleLbl="node1" presStyleIdx="0" presStyleCnt="3"/>
      <dgm:spPr/>
      <dgm:t>
        <a:bodyPr/>
        <a:lstStyle/>
        <a:p>
          <a:endParaRPr lang="en-GB"/>
        </a:p>
      </dgm:t>
    </dgm:pt>
    <dgm:pt modelId="{0F0627F1-F6D3-41DB-B5BB-841236CD4097}" type="pres">
      <dgm:prSet presAssocID="{1251C2D6-1153-4010-A36E-79FA955C54F3}" presName="parentText" presStyleLbl="node1" presStyleIdx="1" presStyleCnt="3">
        <dgm:presLayoutVars>
          <dgm:chMax val="0"/>
          <dgm:bulletEnabled val="1"/>
        </dgm:presLayoutVars>
      </dgm:prSet>
      <dgm:spPr/>
      <dgm:t>
        <a:bodyPr/>
        <a:lstStyle/>
        <a:p>
          <a:endParaRPr lang="en-GB"/>
        </a:p>
      </dgm:t>
    </dgm:pt>
    <dgm:pt modelId="{C874CD17-B214-4B24-BFE8-BC3F6F8D734A}" type="pres">
      <dgm:prSet presAssocID="{1251C2D6-1153-4010-A36E-79FA955C54F3}" presName="negativeSpace" presStyleCnt="0"/>
      <dgm:spPr/>
    </dgm:pt>
    <dgm:pt modelId="{8A72B9A8-E2D2-4C48-B2AC-584848EE0450}" type="pres">
      <dgm:prSet presAssocID="{1251C2D6-1153-4010-A36E-79FA955C54F3}" presName="childText" presStyleLbl="conFgAcc1" presStyleIdx="1" presStyleCnt="3">
        <dgm:presLayoutVars>
          <dgm:bulletEnabled val="1"/>
        </dgm:presLayoutVars>
      </dgm:prSet>
      <dgm:spPr/>
    </dgm:pt>
    <dgm:pt modelId="{E9C99838-C74C-46BF-9FBF-F7EEEB528B7A}" type="pres">
      <dgm:prSet presAssocID="{544C98BE-436F-4269-8D70-4DE55D0BD05D}" presName="spaceBetweenRectangles" presStyleCnt="0"/>
      <dgm:spPr/>
    </dgm:pt>
    <dgm:pt modelId="{CC0B3112-E191-4F7F-9CAA-6637B9311453}" type="pres">
      <dgm:prSet presAssocID="{0388AE52-B5AB-441D-8D75-28D12F8DA2BF}" presName="parentLin" presStyleCnt="0"/>
      <dgm:spPr/>
    </dgm:pt>
    <dgm:pt modelId="{AB597027-0A9D-43FE-BEA1-F5433C13559D}" type="pres">
      <dgm:prSet presAssocID="{0388AE52-B5AB-441D-8D75-28D12F8DA2BF}" presName="parentLeftMargin" presStyleLbl="node1" presStyleIdx="1" presStyleCnt="3"/>
      <dgm:spPr/>
      <dgm:t>
        <a:bodyPr/>
        <a:lstStyle/>
        <a:p>
          <a:endParaRPr lang="en-GB"/>
        </a:p>
      </dgm:t>
    </dgm:pt>
    <dgm:pt modelId="{95CCAD0F-A6F6-41FC-A728-B65F5E1F6EEF}" type="pres">
      <dgm:prSet presAssocID="{0388AE52-B5AB-441D-8D75-28D12F8DA2BF}" presName="parentText" presStyleLbl="node1" presStyleIdx="2" presStyleCnt="3">
        <dgm:presLayoutVars>
          <dgm:chMax val="0"/>
          <dgm:bulletEnabled val="1"/>
        </dgm:presLayoutVars>
      </dgm:prSet>
      <dgm:spPr/>
      <dgm:t>
        <a:bodyPr/>
        <a:lstStyle/>
        <a:p>
          <a:endParaRPr lang="en-GB"/>
        </a:p>
      </dgm:t>
    </dgm:pt>
    <dgm:pt modelId="{58A624D8-9A9E-493D-8A73-16F1E54DFC86}" type="pres">
      <dgm:prSet presAssocID="{0388AE52-B5AB-441D-8D75-28D12F8DA2BF}" presName="negativeSpace" presStyleCnt="0"/>
      <dgm:spPr/>
    </dgm:pt>
    <dgm:pt modelId="{9FA93C66-A7EE-41BC-9F6C-FD1613F1C396}" type="pres">
      <dgm:prSet presAssocID="{0388AE52-B5AB-441D-8D75-28D12F8DA2BF}" presName="childText" presStyleLbl="conFgAcc1" presStyleIdx="2" presStyleCnt="3">
        <dgm:presLayoutVars>
          <dgm:bulletEnabled val="1"/>
        </dgm:presLayoutVars>
      </dgm:prSet>
      <dgm:spPr/>
    </dgm:pt>
  </dgm:ptLst>
  <dgm:cxnLst>
    <dgm:cxn modelId="{88D86904-67D1-41E8-AE41-36958D9E26BB}" type="presOf" srcId="{0388AE52-B5AB-441D-8D75-28D12F8DA2BF}" destId="{95CCAD0F-A6F6-41FC-A728-B65F5E1F6EEF}" srcOrd="1" destOrd="0" presId="urn:microsoft.com/office/officeart/2005/8/layout/list1"/>
    <dgm:cxn modelId="{E35C4AB4-9481-435C-BAA5-6EB1B9313E3F}" type="presOf" srcId="{B8C00DBD-7643-4BE5-9EC3-81F1597E893F}" destId="{A0908490-EA2D-4ED4-A071-B1095CC30460}" srcOrd="0" destOrd="0" presId="urn:microsoft.com/office/officeart/2005/8/layout/list1"/>
    <dgm:cxn modelId="{79856D96-C458-4D5A-815E-D989272F8792}" srcId="{6B968CBD-251F-4D91-A16D-513FA1592570}" destId="{0388AE52-B5AB-441D-8D75-28D12F8DA2BF}" srcOrd="2" destOrd="0" parTransId="{F55933C5-387E-47DA-9FD5-4154A9310FEB}" sibTransId="{CD00BCDD-0608-4673-8EB3-3D7AAF39F572}"/>
    <dgm:cxn modelId="{85308625-85A0-4C34-AB19-EE5EF8BE41D5}" type="presOf" srcId="{0388AE52-B5AB-441D-8D75-28D12F8DA2BF}" destId="{AB597027-0A9D-43FE-BEA1-F5433C13559D}" srcOrd="0" destOrd="0" presId="urn:microsoft.com/office/officeart/2005/8/layout/list1"/>
    <dgm:cxn modelId="{18823CEF-AA96-4981-BE06-B6C7E74F0CCF}" type="presOf" srcId="{1251C2D6-1153-4010-A36E-79FA955C54F3}" destId="{0F0627F1-F6D3-41DB-B5BB-841236CD4097}" srcOrd="1" destOrd="0" presId="urn:microsoft.com/office/officeart/2005/8/layout/list1"/>
    <dgm:cxn modelId="{81FC3643-6B34-417C-AC94-D7A4E26F47E6}" type="presOf" srcId="{6B968CBD-251F-4D91-A16D-513FA1592570}" destId="{CF4BF3AC-9D8D-4A05-A891-A23D43490E5A}" srcOrd="0" destOrd="0" presId="urn:microsoft.com/office/officeart/2005/8/layout/list1"/>
    <dgm:cxn modelId="{F8231870-5C26-4FC4-A095-9CE7B6BC12EE}" type="presOf" srcId="{1251C2D6-1153-4010-A36E-79FA955C54F3}" destId="{65B2F99A-06A1-40E7-AD6F-25E326CF9551}" srcOrd="0" destOrd="0" presId="urn:microsoft.com/office/officeart/2005/8/layout/list1"/>
    <dgm:cxn modelId="{FA42EBAE-B46F-4EC3-A36E-4E2858536D03}" type="presOf" srcId="{B8C00DBD-7643-4BE5-9EC3-81F1597E893F}" destId="{B610B7A1-48BE-45E0-B5B0-C1C26D9630E6}" srcOrd="1" destOrd="0" presId="urn:microsoft.com/office/officeart/2005/8/layout/list1"/>
    <dgm:cxn modelId="{46A06B55-3099-4BFC-A95E-4C75CCB144EC}" srcId="{6B968CBD-251F-4D91-A16D-513FA1592570}" destId="{B8C00DBD-7643-4BE5-9EC3-81F1597E893F}" srcOrd="0" destOrd="0" parTransId="{F370B4FD-F44B-49FA-A4D7-64CB1111C08D}" sibTransId="{87D6DFCF-A802-43F1-80CA-B0698FF1B306}"/>
    <dgm:cxn modelId="{C59B1EC5-349C-4046-A821-6874664E247F}" srcId="{6B968CBD-251F-4D91-A16D-513FA1592570}" destId="{1251C2D6-1153-4010-A36E-79FA955C54F3}" srcOrd="1" destOrd="0" parTransId="{9D9BA0AF-A50F-441B-AFE1-BF9DFD3A2382}" sibTransId="{544C98BE-436F-4269-8D70-4DE55D0BD05D}"/>
    <dgm:cxn modelId="{8F0DDA99-C9A3-4104-B4A5-382C7FA8CCF0}" type="presParOf" srcId="{CF4BF3AC-9D8D-4A05-A891-A23D43490E5A}" destId="{11505842-93B7-47A8-8937-964EDA197B3F}" srcOrd="0" destOrd="0" presId="urn:microsoft.com/office/officeart/2005/8/layout/list1"/>
    <dgm:cxn modelId="{9938A1D0-2008-4A3D-8136-88CF16DFAC6B}" type="presParOf" srcId="{11505842-93B7-47A8-8937-964EDA197B3F}" destId="{A0908490-EA2D-4ED4-A071-B1095CC30460}" srcOrd="0" destOrd="0" presId="urn:microsoft.com/office/officeart/2005/8/layout/list1"/>
    <dgm:cxn modelId="{6C7AA3DE-59C0-48DF-88D7-C4E0FACCF3BB}" type="presParOf" srcId="{11505842-93B7-47A8-8937-964EDA197B3F}" destId="{B610B7A1-48BE-45E0-B5B0-C1C26D9630E6}" srcOrd="1" destOrd="0" presId="urn:microsoft.com/office/officeart/2005/8/layout/list1"/>
    <dgm:cxn modelId="{DDBDA865-DF4E-4A23-AD9B-03927586F399}" type="presParOf" srcId="{CF4BF3AC-9D8D-4A05-A891-A23D43490E5A}" destId="{BC0F81FE-1D7F-4DDE-AB6E-691DBBCF7576}" srcOrd="1" destOrd="0" presId="urn:microsoft.com/office/officeart/2005/8/layout/list1"/>
    <dgm:cxn modelId="{BEE379BD-18A0-4709-A39C-486B3D6E3880}" type="presParOf" srcId="{CF4BF3AC-9D8D-4A05-A891-A23D43490E5A}" destId="{017786D9-A284-497D-990F-70916A71F3C5}" srcOrd="2" destOrd="0" presId="urn:microsoft.com/office/officeart/2005/8/layout/list1"/>
    <dgm:cxn modelId="{D618E57E-2316-49AB-B002-884A94A37720}" type="presParOf" srcId="{CF4BF3AC-9D8D-4A05-A891-A23D43490E5A}" destId="{F0F8F626-CF95-486C-BBDF-5F0623C66C75}" srcOrd="3" destOrd="0" presId="urn:microsoft.com/office/officeart/2005/8/layout/list1"/>
    <dgm:cxn modelId="{08C4CA38-638A-4E39-850A-81CB695DB639}" type="presParOf" srcId="{CF4BF3AC-9D8D-4A05-A891-A23D43490E5A}" destId="{60C393BC-A5C4-4630-8DBC-E42B3EEE04E7}" srcOrd="4" destOrd="0" presId="urn:microsoft.com/office/officeart/2005/8/layout/list1"/>
    <dgm:cxn modelId="{E36D3FF1-6A44-42EF-8FE3-6915015DB09C}" type="presParOf" srcId="{60C393BC-A5C4-4630-8DBC-E42B3EEE04E7}" destId="{65B2F99A-06A1-40E7-AD6F-25E326CF9551}" srcOrd="0" destOrd="0" presId="urn:microsoft.com/office/officeart/2005/8/layout/list1"/>
    <dgm:cxn modelId="{468C3FCC-4979-4567-AD39-2E37A937694F}" type="presParOf" srcId="{60C393BC-A5C4-4630-8DBC-E42B3EEE04E7}" destId="{0F0627F1-F6D3-41DB-B5BB-841236CD4097}" srcOrd="1" destOrd="0" presId="urn:microsoft.com/office/officeart/2005/8/layout/list1"/>
    <dgm:cxn modelId="{5B234FD3-58F9-47B2-BDF4-3A202C943F2F}" type="presParOf" srcId="{CF4BF3AC-9D8D-4A05-A891-A23D43490E5A}" destId="{C874CD17-B214-4B24-BFE8-BC3F6F8D734A}" srcOrd="5" destOrd="0" presId="urn:microsoft.com/office/officeart/2005/8/layout/list1"/>
    <dgm:cxn modelId="{BD39DF2B-EB42-4255-8157-23D7594342A6}" type="presParOf" srcId="{CF4BF3AC-9D8D-4A05-A891-A23D43490E5A}" destId="{8A72B9A8-E2D2-4C48-B2AC-584848EE0450}" srcOrd="6" destOrd="0" presId="urn:microsoft.com/office/officeart/2005/8/layout/list1"/>
    <dgm:cxn modelId="{CDF251A0-FA87-4BFF-8962-6DA13F3B606B}" type="presParOf" srcId="{CF4BF3AC-9D8D-4A05-A891-A23D43490E5A}" destId="{E9C99838-C74C-46BF-9FBF-F7EEEB528B7A}" srcOrd="7" destOrd="0" presId="urn:microsoft.com/office/officeart/2005/8/layout/list1"/>
    <dgm:cxn modelId="{50E6AFCD-D33E-4282-AD4E-DD4F7DE2E114}" type="presParOf" srcId="{CF4BF3AC-9D8D-4A05-A891-A23D43490E5A}" destId="{CC0B3112-E191-4F7F-9CAA-6637B9311453}" srcOrd="8" destOrd="0" presId="urn:microsoft.com/office/officeart/2005/8/layout/list1"/>
    <dgm:cxn modelId="{E788CCBF-B2E5-4EFB-B93C-52073C2293B9}" type="presParOf" srcId="{CC0B3112-E191-4F7F-9CAA-6637B9311453}" destId="{AB597027-0A9D-43FE-BEA1-F5433C13559D}" srcOrd="0" destOrd="0" presId="urn:microsoft.com/office/officeart/2005/8/layout/list1"/>
    <dgm:cxn modelId="{94892FAC-499B-4ABB-81DA-7F15FC412174}" type="presParOf" srcId="{CC0B3112-E191-4F7F-9CAA-6637B9311453}" destId="{95CCAD0F-A6F6-41FC-A728-B65F5E1F6EEF}" srcOrd="1" destOrd="0" presId="urn:microsoft.com/office/officeart/2005/8/layout/list1"/>
    <dgm:cxn modelId="{59340703-CAC7-482B-99EF-229C95F2683B}" type="presParOf" srcId="{CF4BF3AC-9D8D-4A05-A891-A23D43490E5A}" destId="{58A624D8-9A9E-493D-8A73-16F1E54DFC86}" srcOrd="9" destOrd="0" presId="urn:microsoft.com/office/officeart/2005/8/layout/list1"/>
    <dgm:cxn modelId="{6993E2FE-0A22-4FFB-8EEE-B356D8C27FF4}" type="presParOf" srcId="{CF4BF3AC-9D8D-4A05-A891-A23D43490E5A}" destId="{9FA93C66-A7EE-41BC-9F6C-FD1613F1C39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B36C6C-A52B-46A3-8029-348C18C17368}"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GB"/>
        </a:p>
      </dgm:t>
    </dgm:pt>
    <dgm:pt modelId="{3C041B79-EE37-4E00-B59E-096B061885C8}">
      <dgm:prSet phldrT="[Text]"/>
      <dgm:spPr/>
      <dgm:t>
        <a:bodyPr/>
        <a:lstStyle/>
        <a:p>
          <a:r>
            <a:rPr lang="en-GB" i="1" dirty="0" smtClean="0"/>
            <a:t>Direct Support</a:t>
          </a:r>
          <a:r>
            <a:rPr lang="en-GB" dirty="0" smtClean="0"/>
            <a:t> </a:t>
          </a:r>
          <a:endParaRPr lang="en-GB" dirty="0"/>
        </a:p>
      </dgm:t>
    </dgm:pt>
    <dgm:pt modelId="{01983BC3-255B-4E2A-8264-98F3DBDB8018}" type="parTrans" cxnId="{6E37FA63-7CC4-4ED5-89F6-6C0EE959C6EF}">
      <dgm:prSet/>
      <dgm:spPr/>
      <dgm:t>
        <a:bodyPr/>
        <a:lstStyle/>
        <a:p>
          <a:endParaRPr lang="en-GB"/>
        </a:p>
      </dgm:t>
    </dgm:pt>
    <dgm:pt modelId="{7F76A7F5-DD50-41F8-852F-6DE987F0EA1B}" type="sibTrans" cxnId="{6E37FA63-7CC4-4ED5-89F6-6C0EE959C6EF}">
      <dgm:prSet/>
      <dgm:spPr/>
      <dgm:t>
        <a:bodyPr/>
        <a:lstStyle/>
        <a:p>
          <a:endParaRPr lang="en-GB"/>
        </a:p>
      </dgm:t>
    </dgm:pt>
    <dgm:pt modelId="{4E1F764D-3213-4EF4-834C-313B46407CA5}">
      <dgm:prSet phldrT="[Text]"/>
      <dgm:spPr>
        <a:solidFill>
          <a:schemeClr val="accent4">
            <a:lumMod val="60000"/>
            <a:lumOff val="40000"/>
          </a:schemeClr>
        </a:solidFill>
      </dgm:spPr>
      <dgm:t>
        <a:bodyPr/>
        <a:lstStyle/>
        <a:p>
          <a:r>
            <a:rPr lang="en-GB" dirty="0" smtClean="0"/>
            <a:t>Direct ‘Nuts &amp; Bolts’  support</a:t>
          </a:r>
          <a:endParaRPr lang="en-GB" dirty="0"/>
        </a:p>
      </dgm:t>
    </dgm:pt>
    <dgm:pt modelId="{DDCAD3FE-BF9F-4EE6-B6F1-599A1BF54065}" type="parTrans" cxnId="{400D88F2-A772-4BDE-A198-1451A97C456F}">
      <dgm:prSet/>
      <dgm:spPr/>
      <dgm:t>
        <a:bodyPr/>
        <a:lstStyle/>
        <a:p>
          <a:endParaRPr lang="en-GB"/>
        </a:p>
      </dgm:t>
    </dgm:pt>
    <dgm:pt modelId="{9B8B3BE0-CF3B-4CCA-8B29-055CB3CE7079}" type="sibTrans" cxnId="{400D88F2-A772-4BDE-A198-1451A97C456F}">
      <dgm:prSet/>
      <dgm:spPr/>
      <dgm:t>
        <a:bodyPr/>
        <a:lstStyle/>
        <a:p>
          <a:endParaRPr lang="en-GB"/>
        </a:p>
      </dgm:t>
    </dgm:pt>
    <dgm:pt modelId="{E2EE7714-CB6B-4322-B90A-07983B0E0ACF}">
      <dgm:prSet phldrT="[Text]"/>
      <dgm:spPr>
        <a:solidFill>
          <a:schemeClr val="accent4">
            <a:lumMod val="75000"/>
          </a:schemeClr>
        </a:solidFill>
      </dgm:spPr>
      <dgm:t>
        <a:bodyPr/>
        <a:lstStyle/>
        <a:p>
          <a:r>
            <a:rPr lang="en-GB" dirty="0" smtClean="0"/>
            <a:t>Research and Policy Development</a:t>
          </a:r>
          <a:endParaRPr lang="en-GB" dirty="0"/>
        </a:p>
      </dgm:t>
    </dgm:pt>
    <dgm:pt modelId="{9580C953-9949-4594-97CC-5016BA6C9C3A}" type="parTrans" cxnId="{98A0A123-2FD4-4D1B-95D4-8FC446610DCB}">
      <dgm:prSet/>
      <dgm:spPr/>
      <dgm:t>
        <a:bodyPr/>
        <a:lstStyle/>
        <a:p>
          <a:endParaRPr lang="en-GB"/>
        </a:p>
      </dgm:t>
    </dgm:pt>
    <dgm:pt modelId="{0BB367DD-C757-48D1-8E7D-42877A072ADC}" type="sibTrans" cxnId="{98A0A123-2FD4-4D1B-95D4-8FC446610DCB}">
      <dgm:prSet/>
      <dgm:spPr/>
      <dgm:t>
        <a:bodyPr/>
        <a:lstStyle/>
        <a:p>
          <a:endParaRPr lang="en-GB"/>
        </a:p>
      </dgm:t>
    </dgm:pt>
    <dgm:pt modelId="{8F4DDE1E-D483-46D9-A700-8F7A78B9AD7C}">
      <dgm:prSet phldrT="[Text]"/>
      <dgm:spPr>
        <a:solidFill>
          <a:schemeClr val="accent4">
            <a:lumMod val="50000"/>
          </a:schemeClr>
        </a:solidFill>
      </dgm:spPr>
      <dgm:t>
        <a:bodyPr/>
        <a:lstStyle/>
        <a:p>
          <a:r>
            <a:rPr lang="en-GB" dirty="0" smtClean="0"/>
            <a:t>Strengthening the Sector</a:t>
          </a:r>
          <a:endParaRPr lang="en-GB" dirty="0"/>
        </a:p>
      </dgm:t>
    </dgm:pt>
    <dgm:pt modelId="{EC5EAFFA-4B95-49B6-A7A2-430E32291A8D}" type="parTrans" cxnId="{F9176810-D5EB-4CAB-A257-075414511017}">
      <dgm:prSet/>
      <dgm:spPr/>
      <dgm:t>
        <a:bodyPr/>
        <a:lstStyle/>
        <a:p>
          <a:endParaRPr lang="en-GB"/>
        </a:p>
      </dgm:t>
    </dgm:pt>
    <dgm:pt modelId="{9346094F-F921-48A1-8CAE-220DE12AA050}" type="sibTrans" cxnId="{F9176810-D5EB-4CAB-A257-075414511017}">
      <dgm:prSet/>
      <dgm:spPr/>
      <dgm:t>
        <a:bodyPr/>
        <a:lstStyle/>
        <a:p>
          <a:endParaRPr lang="en-GB"/>
        </a:p>
      </dgm:t>
    </dgm:pt>
    <dgm:pt modelId="{A1FABB46-757B-40EC-B732-D0C696882FDA}" type="pres">
      <dgm:prSet presAssocID="{58B36C6C-A52B-46A3-8029-348C18C17368}" presName="composite" presStyleCnt="0">
        <dgm:presLayoutVars>
          <dgm:chMax val="1"/>
          <dgm:dir/>
          <dgm:resizeHandles val="exact"/>
        </dgm:presLayoutVars>
      </dgm:prSet>
      <dgm:spPr/>
      <dgm:t>
        <a:bodyPr/>
        <a:lstStyle/>
        <a:p>
          <a:endParaRPr lang="en-GB"/>
        </a:p>
      </dgm:t>
    </dgm:pt>
    <dgm:pt modelId="{807DE4C4-0EE0-4590-A3FD-887FE9F28595}" type="pres">
      <dgm:prSet presAssocID="{3C041B79-EE37-4E00-B59E-096B061885C8}" presName="roof" presStyleLbl="dkBgShp" presStyleIdx="0" presStyleCnt="2"/>
      <dgm:spPr/>
      <dgm:t>
        <a:bodyPr/>
        <a:lstStyle/>
        <a:p>
          <a:endParaRPr lang="en-GB"/>
        </a:p>
      </dgm:t>
    </dgm:pt>
    <dgm:pt modelId="{7845F341-0BB6-4DBE-B114-A7AB8FF33BFD}" type="pres">
      <dgm:prSet presAssocID="{3C041B79-EE37-4E00-B59E-096B061885C8}" presName="pillars" presStyleCnt="0"/>
      <dgm:spPr/>
    </dgm:pt>
    <dgm:pt modelId="{1EF15DAE-E3B9-4DC3-8481-DD7276EE3914}" type="pres">
      <dgm:prSet presAssocID="{3C041B79-EE37-4E00-B59E-096B061885C8}" presName="pillar1" presStyleLbl="node1" presStyleIdx="0" presStyleCnt="3">
        <dgm:presLayoutVars>
          <dgm:bulletEnabled val="1"/>
        </dgm:presLayoutVars>
      </dgm:prSet>
      <dgm:spPr/>
      <dgm:t>
        <a:bodyPr/>
        <a:lstStyle/>
        <a:p>
          <a:endParaRPr lang="en-GB"/>
        </a:p>
      </dgm:t>
    </dgm:pt>
    <dgm:pt modelId="{B3B32320-667A-47E0-AF86-5DA939F8B394}" type="pres">
      <dgm:prSet presAssocID="{E2EE7714-CB6B-4322-B90A-07983B0E0ACF}" presName="pillarX" presStyleLbl="node1" presStyleIdx="1" presStyleCnt="3">
        <dgm:presLayoutVars>
          <dgm:bulletEnabled val="1"/>
        </dgm:presLayoutVars>
      </dgm:prSet>
      <dgm:spPr/>
      <dgm:t>
        <a:bodyPr/>
        <a:lstStyle/>
        <a:p>
          <a:endParaRPr lang="en-GB"/>
        </a:p>
      </dgm:t>
    </dgm:pt>
    <dgm:pt modelId="{A5B0F5E9-DA10-4CAC-BBF6-83E4A50B70FC}" type="pres">
      <dgm:prSet presAssocID="{8F4DDE1E-D483-46D9-A700-8F7A78B9AD7C}" presName="pillarX" presStyleLbl="node1" presStyleIdx="2" presStyleCnt="3">
        <dgm:presLayoutVars>
          <dgm:bulletEnabled val="1"/>
        </dgm:presLayoutVars>
      </dgm:prSet>
      <dgm:spPr/>
      <dgm:t>
        <a:bodyPr/>
        <a:lstStyle/>
        <a:p>
          <a:endParaRPr lang="en-GB"/>
        </a:p>
      </dgm:t>
    </dgm:pt>
    <dgm:pt modelId="{03DC7AFC-D9DC-4A0D-99C9-8D4C1A119669}" type="pres">
      <dgm:prSet presAssocID="{3C041B79-EE37-4E00-B59E-096B061885C8}" presName="base" presStyleLbl="dkBgShp" presStyleIdx="1" presStyleCnt="2"/>
      <dgm:spPr/>
    </dgm:pt>
  </dgm:ptLst>
  <dgm:cxnLst>
    <dgm:cxn modelId="{60F3223F-58A0-4631-A4E3-80507FCE9C28}" type="presOf" srcId="{58B36C6C-A52B-46A3-8029-348C18C17368}" destId="{A1FABB46-757B-40EC-B732-D0C696882FDA}" srcOrd="0" destOrd="0" presId="urn:microsoft.com/office/officeart/2005/8/layout/hList3"/>
    <dgm:cxn modelId="{F9176810-D5EB-4CAB-A257-075414511017}" srcId="{3C041B79-EE37-4E00-B59E-096B061885C8}" destId="{8F4DDE1E-D483-46D9-A700-8F7A78B9AD7C}" srcOrd="2" destOrd="0" parTransId="{EC5EAFFA-4B95-49B6-A7A2-430E32291A8D}" sibTransId="{9346094F-F921-48A1-8CAE-220DE12AA050}"/>
    <dgm:cxn modelId="{98A0A123-2FD4-4D1B-95D4-8FC446610DCB}" srcId="{3C041B79-EE37-4E00-B59E-096B061885C8}" destId="{E2EE7714-CB6B-4322-B90A-07983B0E0ACF}" srcOrd="1" destOrd="0" parTransId="{9580C953-9949-4594-97CC-5016BA6C9C3A}" sibTransId="{0BB367DD-C757-48D1-8E7D-42877A072ADC}"/>
    <dgm:cxn modelId="{400D88F2-A772-4BDE-A198-1451A97C456F}" srcId="{3C041B79-EE37-4E00-B59E-096B061885C8}" destId="{4E1F764D-3213-4EF4-834C-313B46407CA5}" srcOrd="0" destOrd="0" parTransId="{DDCAD3FE-BF9F-4EE6-B6F1-599A1BF54065}" sibTransId="{9B8B3BE0-CF3B-4CCA-8B29-055CB3CE7079}"/>
    <dgm:cxn modelId="{F37CD99A-D167-4BAC-803B-5444177E8903}" type="presOf" srcId="{8F4DDE1E-D483-46D9-A700-8F7A78B9AD7C}" destId="{A5B0F5E9-DA10-4CAC-BBF6-83E4A50B70FC}" srcOrd="0" destOrd="0" presId="urn:microsoft.com/office/officeart/2005/8/layout/hList3"/>
    <dgm:cxn modelId="{C77B03FF-1EB3-4CF4-A0FF-BE66DD2B4F02}" type="presOf" srcId="{3C041B79-EE37-4E00-B59E-096B061885C8}" destId="{807DE4C4-0EE0-4590-A3FD-887FE9F28595}" srcOrd="0" destOrd="0" presId="urn:microsoft.com/office/officeart/2005/8/layout/hList3"/>
    <dgm:cxn modelId="{6E37FA63-7CC4-4ED5-89F6-6C0EE959C6EF}" srcId="{58B36C6C-A52B-46A3-8029-348C18C17368}" destId="{3C041B79-EE37-4E00-B59E-096B061885C8}" srcOrd="0" destOrd="0" parTransId="{01983BC3-255B-4E2A-8264-98F3DBDB8018}" sibTransId="{7F76A7F5-DD50-41F8-852F-6DE987F0EA1B}"/>
    <dgm:cxn modelId="{4B836803-01EE-48B7-84FC-2F4DE7B46012}" type="presOf" srcId="{4E1F764D-3213-4EF4-834C-313B46407CA5}" destId="{1EF15DAE-E3B9-4DC3-8481-DD7276EE3914}" srcOrd="0" destOrd="0" presId="urn:microsoft.com/office/officeart/2005/8/layout/hList3"/>
    <dgm:cxn modelId="{A694C61E-F6F7-460D-A3DF-0A22B90AC8C2}" type="presOf" srcId="{E2EE7714-CB6B-4322-B90A-07983B0E0ACF}" destId="{B3B32320-667A-47E0-AF86-5DA939F8B394}" srcOrd="0" destOrd="0" presId="urn:microsoft.com/office/officeart/2005/8/layout/hList3"/>
    <dgm:cxn modelId="{C0DB6A38-911A-43E9-B4CD-F92E3BA61F1E}" type="presParOf" srcId="{A1FABB46-757B-40EC-B732-D0C696882FDA}" destId="{807DE4C4-0EE0-4590-A3FD-887FE9F28595}" srcOrd="0" destOrd="0" presId="urn:microsoft.com/office/officeart/2005/8/layout/hList3"/>
    <dgm:cxn modelId="{B7622A1D-4D14-4EFA-8823-5EFD42B44EA3}" type="presParOf" srcId="{A1FABB46-757B-40EC-B732-D0C696882FDA}" destId="{7845F341-0BB6-4DBE-B114-A7AB8FF33BFD}" srcOrd="1" destOrd="0" presId="urn:microsoft.com/office/officeart/2005/8/layout/hList3"/>
    <dgm:cxn modelId="{0B8D3735-F804-4F20-81E7-92787A453441}" type="presParOf" srcId="{7845F341-0BB6-4DBE-B114-A7AB8FF33BFD}" destId="{1EF15DAE-E3B9-4DC3-8481-DD7276EE3914}" srcOrd="0" destOrd="0" presId="urn:microsoft.com/office/officeart/2005/8/layout/hList3"/>
    <dgm:cxn modelId="{A36641DB-F3D9-4146-BDBD-B7E7496378B5}" type="presParOf" srcId="{7845F341-0BB6-4DBE-B114-A7AB8FF33BFD}" destId="{B3B32320-667A-47E0-AF86-5DA939F8B394}" srcOrd="1" destOrd="0" presId="urn:microsoft.com/office/officeart/2005/8/layout/hList3"/>
    <dgm:cxn modelId="{0A78CDAB-4F88-4895-94CF-148DD136D151}" type="presParOf" srcId="{7845F341-0BB6-4DBE-B114-A7AB8FF33BFD}" destId="{A5B0F5E9-DA10-4CAC-BBF6-83E4A50B70FC}" srcOrd="2" destOrd="0" presId="urn:microsoft.com/office/officeart/2005/8/layout/hList3"/>
    <dgm:cxn modelId="{C0F39CF7-05F7-428C-9CEC-381DB822D730}" type="presParOf" srcId="{A1FABB46-757B-40EC-B732-D0C696882FDA}" destId="{03DC7AFC-D9DC-4A0D-99C9-8D4C1A119669}"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DD97920-03BB-4653-A3DF-4ED586497AF1}"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GB"/>
        </a:p>
      </dgm:t>
    </dgm:pt>
    <dgm:pt modelId="{2AB48125-1CA2-45D8-8647-54E1BE50F78B}">
      <dgm:prSet phldrT="[Text]"/>
      <dgm:spPr/>
      <dgm:t>
        <a:bodyPr/>
        <a:lstStyle/>
        <a:p>
          <a:r>
            <a:rPr lang="en-GB" i="1" dirty="0" smtClean="0"/>
            <a:t>Advocacy &amp; Representation</a:t>
          </a:r>
          <a:endParaRPr lang="en-GB" dirty="0"/>
        </a:p>
      </dgm:t>
    </dgm:pt>
    <dgm:pt modelId="{55DE0072-3E5B-439E-8BD6-4185230540E5}" type="parTrans" cxnId="{76830DBF-A500-423A-93DA-0D5644B992F3}">
      <dgm:prSet/>
      <dgm:spPr/>
      <dgm:t>
        <a:bodyPr/>
        <a:lstStyle/>
        <a:p>
          <a:endParaRPr lang="en-GB"/>
        </a:p>
      </dgm:t>
    </dgm:pt>
    <dgm:pt modelId="{0AA42685-AFD2-4C92-8B1C-A43BE4B29C29}" type="sibTrans" cxnId="{76830DBF-A500-423A-93DA-0D5644B992F3}">
      <dgm:prSet/>
      <dgm:spPr/>
      <dgm:t>
        <a:bodyPr/>
        <a:lstStyle/>
        <a:p>
          <a:endParaRPr lang="en-GB"/>
        </a:p>
      </dgm:t>
    </dgm:pt>
    <dgm:pt modelId="{00DD938E-B424-4683-92D2-D76DC029737C}">
      <dgm:prSet phldrT="[Text]"/>
      <dgm:spPr>
        <a:solidFill>
          <a:schemeClr val="accent2">
            <a:lumMod val="60000"/>
            <a:lumOff val="40000"/>
          </a:schemeClr>
        </a:solidFill>
      </dgm:spPr>
      <dgm:t>
        <a:bodyPr/>
        <a:lstStyle/>
        <a:p>
          <a:r>
            <a:rPr lang="en-GB" dirty="0" smtClean="0"/>
            <a:t>Leadership – A Voice for the Sector</a:t>
          </a:r>
          <a:endParaRPr lang="en-GB" dirty="0"/>
        </a:p>
      </dgm:t>
    </dgm:pt>
    <dgm:pt modelId="{5E577DB1-1CA1-4725-B76E-2EF30C3D7650}" type="parTrans" cxnId="{DF715069-EE2A-458B-9585-31897EA5239B}">
      <dgm:prSet/>
      <dgm:spPr/>
      <dgm:t>
        <a:bodyPr/>
        <a:lstStyle/>
        <a:p>
          <a:endParaRPr lang="en-GB"/>
        </a:p>
      </dgm:t>
    </dgm:pt>
    <dgm:pt modelId="{74633A66-CB07-4884-96DA-3EE4F87030C0}" type="sibTrans" cxnId="{DF715069-EE2A-458B-9585-31897EA5239B}">
      <dgm:prSet/>
      <dgm:spPr/>
      <dgm:t>
        <a:bodyPr/>
        <a:lstStyle/>
        <a:p>
          <a:endParaRPr lang="en-GB"/>
        </a:p>
      </dgm:t>
    </dgm:pt>
    <dgm:pt modelId="{1A0673FC-345B-4ECA-BF62-A4D320346209}">
      <dgm:prSet phldrT="[Text]"/>
      <dgm:spPr>
        <a:solidFill>
          <a:schemeClr val="accent2">
            <a:lumMod val="75000"/>
          </a:schemeClr>
        </a:solidFill>
      </dgm:spPr>
      <dgm:t>
        <a:bodyPr/>
        <a:lstStyle/>
        <a:p>
          <a:r>
            <a:rPr lang="en-GB" dirty="0" smtClean="0"/>
            <a:t>Representation on key boards</a:t>
          </a:r>
          <a:endParaRPr lang="en-GB" dirty="0"/>
        </a:p>
      </dgm:t>
    </dgm:pt>
    <dgm:pt modelId="{68BAF9A8-F7FE-467E-A402-0A681A7B52F5}" type="parTrans" cxnId="{4D1BF993-028E-4C62-A787-388A88F7E786}">
      <dgm:prSet/>
      <dgm:spPr/>
      <dgm:t>
        <a:bodyPr/>
        <a:lstStyle/>
        <a:p>
          <a:endParaRPr lang="en-GB"/>
        </a:p>
      </dgm:t>
    </dgm:pt>
    <dgm:pt modelId="{EC25DE09-266B-433E-A4D2-821F4F9F1E22}" type="sibTrans" cxnId="{4D1BF993-028E-4C62-A787-388A88F7E786}">
      <dgm:prSet/>
      <dgm:spPr/>
      <dgm:t>
        <a:bodyPr/>
        <a:lstStyle/>
        <a:p>
          <a:endParaRPr lang="en-GB"/>
        </a:p>
      </dgm:t>
    </dgm:pt>
    <dgm:pt modelId="{059B08F8-B625-425B-A8AD-C5D7A5632212}">
      <dgm:prSet phldrT="[Text]"/>
      <dgm:spPr>
        <a:solidFill>
          <a:schemeClr val="accent2">
            <a:lumMod val="50000"/>
          </a:schemeClr>
        </a:solidFill>
      </dgm:spPr>
      <dgm:t>
        <a:bodyPr/>
        <a:lstStyle/>
        <a:p>
          <a:r>
            <a:rPr lang="en-GB" dirty="0" smtClean="0"/>
            <a:t>Political Champion</a:t>
          </a:r>
          <a:endParaRPr lang="en-GB" dirty="0"/>
        </a:p>
      </dgm:t>
    </dgm:pt>
    <dgm:pt modelId="{E706E400-66C6-4EF9-8530-8F9101D13D47}" type="parTrans" cxnId="{CFEE4649-95F1-455E-B262-5BF8215DF103}">
      <dgm:prSet/>
      <dgm:spPr/>
      <dgm:t>
        <a:bodyPr/>
        <a:lstStyle/>
        <a:p>
          <a:endParaRPr lang="en-GB"/>
        </a:p>
      </dgm:t>
    </dgm:pt>
    <dgm:pt modelId="{4939CE73-9ACD-4983-BDE7-6C4B85198182}" type="sibTrans" cxnId="{CFEE4649-95F1-455E-B262-5BF8215DF103}">
      <dgm:prSet/>
      <dgm:spPr/>
      <dgm:t>
        <a:bodyPr/>
        <a:lstStyle/>
        <a:p>
          <a:endParaRPr lang="en-GB"/>
        </a:p>
      </dgm:t>
    </dgm:pt>
    <dgm:pt modelId="{EF349926-1557-4A89-9187-19108C395B4C}">
      <dgm:prSet phldrT="[Text]"/>
      <dgm:spPr>
        <a:solidFill>
          <a:schemeClr val="accent2">
            <a:lumMod val="20000"/>
            <a:lumOff val="80000"/>
          </a:schemeClr>
        </a:solidFill>
      </dgm:spPr>
      <dgm:t>
        <a:bodyPr/>
        <a:lstStyle/>
        <a:p>
          <a:r>
            <a:rPr lang="en-GB" baseline="0" dirty="0" smtClean="0">
              <a:solidFill>
                <a:schemeClr val="tx1"/>
              </a:solidFill>
            </a:rPr>
            <a:t>Promote the work of the sector</a:t>
          </a:r>
          <a:endParaRPr lang="en-GB" baseline="0" dirty="0">
            <a:solidFill>
              <a:schemeClr val="tx1"/>
            </a:solidFill>
          </a:endParaRPr>
        </a:p>
      </dgm:t>
    </dgm:pt>
    <dgm:pt modelId="{3F647404-A0F8-41DE-98AE-A933DDDD43D4}" type="parTrans" cxnId="{096330C4-E2D6-4688-8390-7F598C25CD05}">
      <dgm:prSet/>
      <dgm:spPr/>
      <dgm:t>
        <a:bodyPr/>
        <a:lstStyle/>
        <a:p>
          <a:endParaRPr lang="en-GB"/>
        </a:p>
      </dgm:t>
    </dgm:pt>
    <dgm:pt modelId="{DC859A90-52FF-48D4-9555-E882067C4B02}" type="sibTrans" cxnId="{096330C4-E2D6-4688-8390-7F598C25CD05}">
      <dgm:prSet/>
      <dgm:spPr/>
      <dgm:t>
        <a:bodyPr/>
        <a:lstStyle/>
        <a:p>
          <a:endParaRPr lang="en-GB"/>
        </a:p>
      </dgm:t>
    </dgm:pt>
    <dgm:pt modelId="{AB55AF7E-A19E-4087-9F13-00F3FDCB1845}">
      <dgm:prSet phldrT="[Text]"/>
      <dgm:spPr/>
      <dgm:t>
        <a:bodyPr/>
        <a:lstStyle/>
        <a:p>
          <a:endParaRPr lang="en-GB" dirty="0"/>
        </a:p>
      </dgm:t>
    </dgm:pt>
    <dgm:pt modelId="{487AAA97-270E-4200-B64F-36F3D58CCF5B}" type="parTrans" cxnId="{93A2BF19-B0A4-4E6D-BAAF-164868EC977E}">
      <dgm:prSet/>
      <dgm:spPr/>
      <dgm:t>
        <a:bodyPr/>
        <a:lstStyle/>
        <a:p>
          <a:endParaRPr lang="en-GB"/>
        </a:p>
      </dgm:t>
    </dgm:pt>
    <dgm:pt modelId="{3F92444E-A482-4D47-80B8-1E142BB821D5}" type="sibTrans" cxnId="{93A2BF19-B0A4-4E6D-BAAF-164868EC977E}">
      <dgm:prSet/>
      <dgm:spPr/>
      <dgm:t>
        <a:bodyPr/>
        <a:lstStyle/>
        <a:p>
          <a:endParaRPr lang="en-GB"/>
        </a:p>
      </dgm:t>
    </dgm:pt>
    <dgm:pt modelId="{9A4FE87F-1F1E-4CC5-AB91-072ABCEF182E}" type="pres">
      <dgm:prSet presAssocID="{ADD97920-03BB-4653-A3DF-4ED586497AF1}" presName="composite" presStyleCnt="0">
        <dgm:presLayoutVars>
          <dgm:chMax val="1"/>
          <dgm:dir/>
          <dgm:resizeHandles val="exact"/>
        </dgm:presLayoutVars>
      </dgm:prSet>
      <dgm:spPr/>
      <dgm:t>
        <a:bodyPr/>
        <a:lstStyle/>
        <a:p>
          <a:endParaRPr lang="en-GB"/>
        </a:p>
      </dgm:t>
    </dgm:pt>
    <dgm:pt modelId="{1C38A2E6-6F99-4C03-8D09-0A251512C6FF}" type="pres">
      <dgm:prSet presAssocID="{2AB48125-1CA2-45D8-8647-54E1BE50F78B}" presName="roof" presStyleLbl="dkBgShp" presStyleIdx="0" presStyleCnt="2"/>
      <dgm:spPr/>
      <dgm:t>
        <a:bodyPr/>
        <a:lstStyle/>
        <a:p>
          <a:endParaRPr lang="en-GB"/>
        </a:p>
      </dgm:t>
    </dgm:pt>
    <dgm:pt modelId="{D6A982BF-634C-4F4A-A2E0-D8CFC649AE71}" type="pres">
      <dgm:prSet presAssocID="{2AB48125-1CA2-45D8-8647-54E1BE50F78B}" presName="pillars" presStyleCnt="0"/>
      <dgm:spPr/>
    </dgm:pt>
    <dgm:pt modelId="{EA63DCE6-586B-4106-97AE-6446D0C77FBE}" type="pres">
      <dgm:prSet presAssocID="{2AB48125-1CA2-45D8-8647-54E1BE50F78B}" presName="pillar1" presStyleLbl="node1" presStyleIdx="0" presStyleCnt="4">
        <dgm:presLayoutVars>
          <dgm:bulletEnabled val="1"/>
        </dgm:presLayoutVars>
      </dgm:prSet>
      <dgm:spPr/>
      <dgm:t>
        <a:bodyPr/>
        <a:lstStyle/>
        <a:p>
          <a:endParaRPr lang="en-GB"/>
        </a:p>
      </dgm:t>
    </dgm:pt>
    <dgm:pt modelId="{F77EB38E-966B-4CE0-A9E3-C95D2BF25115}" type="pres">
      <dgm:prSet presAssocID="{1A0673FC-345B-4ECA-BF62-A4D320346209}" presName="pillarX" presStyleLbl="node1" presStyleIdx="1" presStyleCnt="4">
        <dgm:presLayoutVars>
          <dgm:bulletEnabled val="1"/>
        </dgm:presLayoutVars>
      </dgm:prSet>
      <dgm:spPr/>
      <dgm:t>
        <a:bodyPr/>
        <a:lstStyle/>
        <a:p>
          <a:endParaRPr lang="en-GB"/>
        </a:p>
      </dgm:t>
    </dgm:pt>
    <dgm:pt modelId="{65F2C258-3EAD-47DD-8BF3-41E11D7F222E}" type="pres">
      <dgm:prSet presAssocID="{059B08F8-B625-425B-A8AD-C5D7A5632212}" presName="pillarX" presStyleLbl="node1" presStyleIdx="2" presStyleCnt="4">
        <dgm:presLayoutVars>
          <dgm:bulletEnabled val="1"/>
        </dgm:presLayoutVars>
      </dgm:prSet>
      <dgm:spPr/>
      <dgm:t>
        <a:bodyPr/>
        <a:lstStyle/>
        <a:p>
          <a:endParaRPr lang="en-GB"/>
        </a:p>
      </dgm:t>
    </dgm:pt>
    <dgm:pt modelId="{6444EC43-96F2-4588-B4E5-5CB6D28A8A04}" type="pres">
      <dgm:prSet presAssocID="{EF349926-1557-4A89-9187-19108C395B4C}" presName="pillarX" presStyleLbl="node1" presStyleIdx="3" presStyleCnt="4">
        <dgm:presLayoutVars>
          <dgm:bulletEnabled val="1"/>
        </dgm:presLayoutVars>
      </dgm:prSet>
      <dgm:spPr/>
      <dgm:t>
        <a:bodyPr/>
        <a:lstStyle/>
        <a:p>
          <a:endParaRPr lang="en-GB"/>
        </a:p>
      </dgm:t>
    </dgm:pt>
    <dgm:pt modelId="{DEBB2A97-CC6D-4614-B8FA-E3F9AC4D8F38}" type="pres">
      <dgm:prSet presAssocID="{2AB48125-1CA2-45D8-8647-54E1BE50F78B}" presName="base" presStyleLbl="dkBgShp" presStyleIdx="1" presStyleCnt="2"/>
      <dgm:spPr/>
    </dgm:pt>
  </dgm:ptLst>
  <dgm:cxnLst>
    <dgm:cxn modelId="{4D1BF993-028E-4C62-A787-388A88F7E786}" srcId="{2AB48125-1CA2-45D8-8647-54E1BE50F78B}" destId="{1A0673FC-345B-4ECA-BF62-A4D320346209}" srcOrd="1" destOrd="0" parTransId="{68BAF9A8-F7FE-467E-A402-0A681A7B52F5}" sibTransId="{EC25DE09-266B-433E-A4D2-821F4F9F1E22}"/>
    <dgm:cxn modelId="{CFEE4649-95F1-455E-B262-5BF8215DF103}" srcId="{2AB48125-1CA2-45D8-8647-54E1BE50F78B}" destId="{059B08F8-B625-425B-A8AD-C5D7A5632212}" srcOrd="2" destOrd="0" parTransId="{E706E400-66C6-4EF9-8530-8F9101D13D47}" sibTransId="{4939CE73-9ACD-4983-BDE7-6C4B85198182}"/>
    <dgm:cxn modelId="{76830DBF-A500-423A-93DA-0D5644B992F3}" srcId="{ADD97920-03BB-4653-A3DF-4ED586497AF1}" destId="{2AB48125-1CA2-45D8-8647-54E1BE50F78B}" srcOrd="0" destOrd="0" parTransId="{55DE0072-3E5B-439E-8BD6-4185230540E5}" sibTransId="{0AA42685-AFD2-4C92-8B1C-A43BE4B29C29}"/>
    <dgm:cxn modelId="{2254F023-0841-444B-A8B8-F2E5147C2FD4}" type="presOf" srcId="{1A0673FC-345B-4ECA-BF62-A4D320346209}" destId="{F77EB38E-966B-4CE0-A9E3-C95D2BF25115}" srcOrd="0" destOrd="0" presId="urn:microsoft.com/office/officeart/2005/8/layout/hList3"/>
    <dgm:cxn modelId="{43F7857F-FBCD-44DA-AE3F-4C0BAD05B745}" type="presOf" srcId="{059B08F8-B625-425B-A8AD-C5D7A5632212}" destId="{65F2C258-3EAD-47DD-8BF3-41E11D7F222E}" srcOrd="0" destOrd="0" presId="urn:microsoft.com/office/officeart/2005/8/layout/hList3"/>
    <dgm:cxn modelId="{7A2169A4-203C-436F-9EEB-A0D9DDA2FBA9}" type="presOf" srcId="{00DD938E-B424-4683-92D2-D76DC029737C}" destId="{EA63DCE6-586B-4106-97AE-6446D0C77FBE}" srcOrd="0" destOrd="0" presId="urn:microsoft.com/office/officeart/2005/8/layout/hList3"/>
    <dgm:cxn modelId="{93A2BF19-B0A4-4E6D-BAAF-164868EC977E}" srcId="{ADD97920-03BB-4653-A3DF-4ED586497AF1}" destId="{AB55AF7E-A19E-4087-9F13-00F3FDCB1845}" srcOrd="1" destOrd="0" parTransId="{487AAA97-270E-4200-B64F-36F3D58CCF5B}" sibTransId="{3F92444E-A482-4D47-80B8-1E142BB821D5}"/>
    <dgm:cxn modelId="{9E594FBE-9EDF-4ECB-ABB1-3F1FABCBE11D}" type="presOf" srcId="{2AB48125-1CA2-45D8-8647-54E1BE50F78B}" destId="{1C38A2E6-6F99-4C03-8D09-0A251512C6FF}" srcOrd="0" destOrd="0" presId="urn:microsoft.com/office/officeart/2005/8/layout/hList3"/>
    <dgm:cxn modelId="{DF715069-EE2A-458B-9585-31897EA5239B}" srcId="{2AB48125-1CA2-45D8-8647-54E1BE50F78B}" destId="{00DD938E-B424-4683-92D2-D76DC029737C}" srcOrd="0" destOrd="0" parTransId="{5E577DB1-1CA1-4725-B76E-2EF30C3D7650}" sibTransId="{74633A66-CB07-4884-96DA-3EE4F87030C0}"/>
    <dgm:cxn modelId="{096330C4-E2D6-4688-8390-7F598C25CD05}" srcId="{2AB48125-1CA2-45D8-8647-54E1BE50F78B}" destId="{EF349926-1557-4A89-9187-19108C395B4C}" srcOrd="3" destOrd="0" parTransId="{3F647404-A0F8-41DE-98AE-A933DDDD43D4}" sibTransId="{DC859A90-52FF-48D4-9555-E882067C4B02}"/>
    <dgm:cxn modelId="{BB2A96CD-742E-4AD2-9850-87D361A6E552}" type="presOf" srcId="{EF349926-1557-4A89-9187-19108C395B4C}" destId="{6444EC43-96F2-4588-B4E5-5CB6D28A8A04}" srcOrd="0" destOrd="0" presId="urn:microsoft.com/office/officeart/2005/8/layout/hList3"/>
    <dgm:cxn modelId="{D3410944-8CBF-47D4-8635-B9E92DF4E4D7}" type="presOf" srcId="{ADD97920-03BB-4653-A3DF-4ED586497AF1}" destId="{9A4FE87F-1F1E-4CC5-AB91-072ABCEF182E}" srcOrd="0" destOrd="0" presId="urn:microsoft.com/office/officeart/2005/8/layout/hList3"/>
    <dgm:cxn modelId="{2D570CAC-7186-46CE-BBEA-86D073E373E2}" type="presParOf" srcId="{9A4FE87F-1F1E-4CC5-AB91-072ABCEF182E}" destId="{1C38A2E6-6F99-4C03-8D09-0A251512C6FF}" srcOrd="0" destOrd="0" presId="urn:microsoft.com/office/officeart/2005/8/layout/hList3"/>
    <dgm:cxn modelId="{828528EE-F5F9-4FA4-B13F-D3131960427E}" type="presParOf" srcId="{9A4FE87F-1F1E-4CC5-AB91-072ABCEF182E}" destId="{D6A982BF-634C-4F4A-A2E0-D8CFC649AE71}" srcOrd="1" destOrd="0" presId="urn:microsoft.com/office/officeart/2005/8/layout/hList3"/>
    <dgm:cxn modelId="{F5CB9698-BD63-453C-BF26-92DF80A6B742}" type="presParOf" srcId="{D6A982BF-634C-4F4A-A2E0-D8CFC649AE71}" destId="{EA63DCE6-586B-4106-97AE-6446D0C77FBE}" srcOrd="0" destOrd="0" presId="urn:microsoft.com/office/officeart/2005/8/layout/hList3"/>
    <dgm:cxn modelId="{B177A5C0-2008-4C9B-8E73-7F3E1AF7D81F}" type="presParOf" srcId="{D6A982BF-634C-4F4A-A2E0-D8CFC649AE71}" destId="{F77EB38E-966B-4CE0-A9E3-C95D2BF25115}" srcOrd="1" destOrd="0" presId="urn:microsoft.com/office/officeart/2005/8/layout/hList3"/>
    <dgm:cxn modelId="{34B6A621-4FF4-44BC-9688-F42FC12A62C1}" type="presParOf" srcId="{D6A982BF-634C-4F4A-A2E0-D8CFC649AE71}" destId="{65F2C258-3EAD-47DD-8BF3-41E11D7F222E}" srcOrd="2" destOrd="0" presId="urn:microsoft.com/office/officeart/2005/8/layout/hList3"/>
    <dgm:cxn modelId="{A02C596D-D317-44F5-8430-68EDEDF28E2E}" type="presParOf" srcId="{D6A982BF-634C-4F4A-A2E0-D8CFC649AE71}" destId="{6444EC43-96F2-4588-B4E5-5CB6D28A8A04}" srcOrd="3" destOrd="0" presId="urn:microsoft.com/office/officeart/2005/8/layout/hList3"/>
    <dgm:cxn modelId="{CD88B445-27EF-43E3-AF44-E9B175B0D00D}" type="presParOf" srcId="{9A4FE87F-1F1E-4CC5-AB91-072ABCEF182E}" destId="{DEBB2A97-CC6D-4614-B8FA-E3F9AC4D8F38}"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97D1725-01E0-4806-A38A-D60168A3AA9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GB"/>
        </a:p>
      </dgm:t>
    </dgm:pt>
    <dgm:pt modelId="{DED7D65B-F844-425E-9975-DAE3D39BBD38}">
      <dgm:prSet phldrT="[Text]"/>
      <dgm:spPr>
        <a:solidFill>
          <a:srgbClr val="0070C0"/>
        </a:solidFill>
      </dgm:spPr>
      <dgm:t>
        <a:bodyPr/>
        <a:lstStyle/>
        <a:p>
          <a:r>
            <a:rPr lang="en-GB" dirty="0" smtClean="0"/>
            <a:t>AJC</a:t>
          </a:r>
          <a:endParaRPr lang="en-GB" dirty="0"/>
        </a:p>
      </dgm:t>
    </dgm:pt>
    <dgm:pt modelId="{30E44D0D-81E9-425F-99F9-6A2740633EC6}" type="parTrans" cxnId="{6438D2F4-3411-4A4E-9A40-5223F3D497A7}">
      <dgm:prSet/>
      <dgm:spPr/>
      <dgm:t>
        <a:bodyPr/>
        <a:lstStyle/>
        <a:p>
          <a:endParaRPr lang="en-GB"/>
        </a:p>
      </dgm:t>
    </dgm:pt>
    <dgm:pt modelId="{4E988E19-3BD5-4F15-897F-EED78A1947FE}" type="sibTrans" cxnId="{6438D2F4-3411-4A4E-9A40-5223F3D497A7}">
      <dgm:prSet/>
      <dgm:spPr/>
      <dgm:t>
        <a:bodyPr/>
        <a:lstStyle/>
        <a:p>
          <a:endParaRPr lang="en-GB"/>
        </a:p>
      </dgm:t>
    </dgm:pt>
    <dgm:pt modelId="{B3B6237D-9C3C-4E21-BF45-2DECFB3C3245}">
      <dgm:prSet phldrT="[Text]"/>
      <dgm:spPr>
        <a:solidFill>
          <a:schemeClr val="accent2">
            <a:lumMod val="40000"/>
            <a:lumOff val="60000"/>
          </a:schemeClr>
        </a:solidFill>
      </dgm:spPr>
      <dgm:t>
        <a:bodyPr/>
        <a:lstStyle/>
        <a:p>
          <a:r>
            <a:rPr lang="en-GB" baseline="0" dirty="0" smtClean="0">
              <a:solidFill>
                <a:schemeClr val="tx1"/>
              </a:solidFill>
            </a:rPr>
            <a:t>No longer distributor of the Jersey CI Lottery </a:t>
          </a:r>
          <a:endParaRPr lang="en-GB" baseline="0" dirty="0">
            <a:solidFill>
              <a:schemeClr val="tx1"/>
            </a:solidFill>
          </a:endParaRPr>
        </a:p>
      </dgm:t>
    </dgm:pt>
    <dgm:pt modelId="{090AD934-D79E-4974-BCBE-1282157CF187}" type="parTrans" cxnId="{9C1AB6FC-990B-45BB-9C20-4D36362A5377}">
      <dgm:prSet/>
      <dgm:spPr/>
      <dgm:t>
        <a:bodyPr/>
        <a:lstStyle/>
        <a:p>
          <a:endParaRPr lang="en-GB"/>
        </a:p>
      </dgm:t>
    </dgm:pt>
    <dgm:pt modelId="{CDFC6231-AF9A-4463-9BFE-26780966429C}" type="sibTrans" cxnId="{9C1AB6FC-990B-45BB-9C20-4D36362A5377}">
      <dgm:prSet/>
      <dgm:spPr/>
      <dgm:t>
        <a:bodyPr/>
        <a:lstStyle/>
        <a:p>
          <a:endParaRPr lang="en-GB"/>
        </a:p>
      </dgm:t>
    </dgm:pt>
    <dgm:pt modelId="{188A44FA-F491-44AA-809C-0C2858B8D7B6}">
      <dgm:prSet phldrT="[Text]"/>
      <dgm:spPr>
        <a:solidFill>
          <a:schemeClr val="accent2">
            <a:lumMod val="60000"/>
            <a:lumOff val="40000"/>
          </a:schemeClr>
        </a:solidFill>
      </dgm:spPr>
      <dgm:t>
        <a:bodyPr/>
        <a:lstStyle/>
        <a:p>
          <a:r>
            <a:rPr lang="en-GB" dirty="0" smtClean="0"/>
            <a:t>Effect of new constitution may be to limit scope of operations to Registered Charities only</a:t>
          </a:r>
          <a:endParaRPr lang="en-GB" dirty="0"/>
        </a:p>
      </dgm:t>
    </dgm:pt>
    <dgm:pt modelId="{3900C651-360D-426D-90B4-CC3FD5144118}" type="parTrans" cxnId="{2566C112-6421-4F77-8350-87B4272CF2BD}">
      <dgm:prSet/>
      <dgm:spPr/>
      <dgm:t>
        <a:bodyPr/>
        <a:lstStyle/>
        <a:p>
          <a:endParaRPr lang="en-GB"/>
        </a:p>
      </dgm:t>
    </dgm:pt>
    <dgm:pt modelId="{C8AE8760-3827-4AE7-ADA0-6CC6ED9B4BC4}" type="sibTrans" cxnId="{2566C112-6421-4F77-8350-87B4272CF2BD}">
      <dgm:prSet/>
      <dgm:spPr/>
      <dgm:t>
        <a:bodyPr/>
        <a:lstStyle/>
        <a:p>
          <a:endParaRPr lang="en-GB"/>
        </a:p>
      </dgm:t>
    </dgm:pt>
    <dgm:pt modelId="{362E960B-3F63-4F9A-8D2E-F546F065B6B8}">
      <dgm:prSet phldrT="[Text]"/>
      <dgm:spPr>
        <a:solidFill>
          <a:schemeClr val="accent2">
            <a:lumMod val="75000"/>
          </a:schemeClr>
        </a:solidFill>
      </dgm:spPr>
      <dgm:t>
        <a:bodyPr/>
        <a:lstStyle/>
        <a:p>
          <a:r>
            <a:rPr lang="en-GB" dirty="0" smtClean="0"/>
            <a:t>Funding for development work has ceased with immediate effect</a:t>
          </a:r>
          <a:endParaRPr lang="en-GB" dirty="0"/>
        </a:p>
      </dgm:t>
    </dgm:pt>
    <dgm:pt modelId="{589D138E-9D4F-4E8A-BFF7-27DEF2E4A325}" type="parTrans" cxnId="{D757EC7A-D1B8-4C2B-A178-EA46AE1126D9}">
      <dgm:prSet/>
      <dgm:spPr/>
      <dgm:t>
        <a:bodyPr/>
        <a:lstStyle/>
        <a:p>
          <a:endParaRPr lang="en-GB"/>
        </a:p>
      </dgm:t>
    </dgm:pt>
    <dgm:pt modelId="{EBDB4B28-0C05-4312-B039-2D9D55135EF2}" type="sibTrans" cxnId="{D757EC7A-D1B8-4C2B-A178-EA46AE1126D9}">
      <dgm:prSet/>
      <dgm:spPr/>
      <dgm:t>
        <a:bodyPr/>
        <a:lstStyle/>
        <a:p>
          <a:endParaRPr lang="en-GB"/>
        </a:p>
      </dgm:t>
    </dgm:pt>
    <dgm:pt modelId="{2E69C1E6-4972-428D-B72A-359E6B1A0DA8}">
      <dgm:prSet phldrT="[Text]"/>
      <dgm:spPr>
        <a:solidFill>
          <a:schemeClr val="accent2">
            <a:lumMod val="50000"/>
          </a:schemeClr>
        </a:solidFill>
      </dgm:spPr>
      <dgm:t>
        <a:bodyPr/>
        <a:lstStyle/>
        <a:p>
          <a:r>
            <a:rPr lang="en-GB" dirty="0" smtClean="0"/>
            <a:t>Reduced role inevitable</a:t>
          </a:r>
          <a:endParaRPr lang="en-GB" dirty="0"/>
        </a:p>
      </dgm:t>
    </dgm:pt>
    <dgm:pt modelId="{E53A14C9-E9D8-4D07-8ABA-22872B5091E9}" type="parTrans" cxnId="{8ECB5516-3082-47A6-B279-42075F933C77}">
      <dgm:prSet/>
      <dgm:spPr/>
      <dgm:t>
        <a:bodyPr/>
        <a:lstStyle/>
        <a:p>
          <a:endParaRPr lang="en-GB"/>
        </a:p>
      </dgm:t>
    </dgm:pt>
    <dgm:pt modelId="{03D5DC1A-ED5A-4E2F-B99A-BEB1CD6A3523}" type="sibTrans" cxnId="{8ECB5516-3082-47A6-B279-42075F933C77}">
      <dgm:prSet/>
      <dgm:spPr/>
      <dgm:t>
        <a:bodyPr/>
        <a:lstStyle/>
        <a:p>
          <a:endParaRPr lang="en-GB"/>
        </a:p>
      </dgm:t>
    </dgm:pt>
    <dgm:pt modelId="{D1D92A20-016D-4E47-83BF-E233B6CB4190}" type="pres">
      <dgm:prSet presAssocID="{197D1725-01E0-4806-A38A-D60168A3AA9E}" presName="Name0" presStyleCnt="0">
        <dgm:presLayoutVars>
          <dgm:chPref val="1"/>
          <dgm:dir/>
          <dgm:animOne val="branch"/>
          <dgm:animLvl val="lvl"/>
          <dgm:resizeHandles val="exact"/>
        </dgm:presLayoutVars>
      </dgm:prSet>
      <dgm:spPr/>
      <dgm:t>
        <a:bodyPr/>
        <a:lstStyle/>
        <a:p>
          <a:endParaRPr lang="en-GB"/>
        </a:p>
      </dgm:t>
    </dgm:pt>
    <dgm:pt modelId="{30E52E7B-5968-4A4D-ABBE-350C3912A376}" type="pres">
      <dgm:prSet presAssocID="{DED7D65B-F844-425E-9975-DAE3D39BBD38}" presName="root1" presStyleCnt="0"/>
      <dgm:spPr/>
    </dgm:pt>
    <dgm:pt modelId="{9CC701DA-D8B2-405D-B9A9-078A5BA5F386}" type="pres">
      <dgm:prSet presAssocID="{DED7D65B-F844-425E-9975-DAE3D39BBD38}" presName="LevelOneTextNode" presStyleLbl="node0" presStyleIdx="0" presStyleCnt="1">
        <dgm:presLayoutVars>
          <dgm:chPref val="3"/>
        </dgm:presLayoutVars>
      </dgm:prSet>
      <dgm:spPr/>
      <dgm:t>
        <a:bodyPr/>
        <a:lstStyle/>
        <a:p>
          <a:endParaRPr lang="en-GB"/>
        </a:p>
      </dgm:t>
    </dgm:pt>
    <dgm:pt modelId="{899B95C2-3DC5-4CE7-AC14-0F9354C68D9B}" type="pres">
      <dgm:prSet presAssocID="{DED7D65B-F844-425E-9975-DAE3D39BBD38}" presName="level2hierChild" presStyleCnt="0"/>
      <dgm:spPr/>
    </dgm:pt>
    <dgm:pt modelId="{98F4650C-9D90-4DF4-AE07-457231099C71}" type="pres">
      <dgm:prSet presAssocID="{090AD934-D79E-4974-BCBE-1282157CF187}" presName="conn2-1" presStyleLbl="parChTrans1D2" presStyleIdx="0" presStyleCnt="4"/>
      <dgm:spPr/>
      <dgm:t>
        <a:bodyPr/>
        <a:lstStyle/>
        <a:p>
          <a:endParaRPr lang="en-GB"/>
        </a:p>
      </dgm:t>
    </dgm:pt>
    <dgm:pt modelId="{F55B3AD4-5AA7-4065-A46B-C9EED1605550}" type="pres">
      <dgm:prSet presAssocID="{090AD934-D79E-4974-BCBE-1282157CF187}" presName="connTx" presStyleLbl="parChTrans1D2" presStyleIdx="0" presStyleCnt="4"/>
      <dgm:spPr/>
      <dgm:t>
        <a:bodyPr/>
        <a:lstStyle/>
        <a:p>
          <a:endParaRPr lang="en-GB"/>
        </a:p>
      </dgm:t>
    </dgm:pt>
    <dgm:pt modelId="{4CE6FB1F-F5E0-4DD4-AD88-A02AEEF229FF}" type="pres">
      <dgm:prSet presAssocID="{B3B6237D-9C3C-4E21-BF45-2DECFB3C3245}" presName="root2" presStyleCnt="0"/>
      <dgm:spPr/>
    </dgm:pt>
    <dgm:pt modelId="{18F87746-68BD-477F-B323-0DE82C692E54}" type="pres">
      <dgm:prSet presAssocID="{B3B6237D-9C3C-4E21-BF45-2DECFB3C3245}" presName="LevelTwoTextNode" presStyleLbl="node2" presStyleIdx="0" presStyleCnt="4">
        <dgm:presLayoutVars>
          <dgm:chPref val="3"/>
        </dgm:presLayoutVars>
      </dgm:prSet>
      <dgm:spPr/>
      <dgm:t>
        <a:bodyPr/>
        <a:lstStyle/>
        <a:p>
          <a:endParaRPr lang="en-GB"/>
        </a:p>
      </dgm:t>
    </dgm:pt>
    <dgm:pt modelId="{C29AF20E-0836-45E6-B5DB-FA879202277F}" type="pres">
      <dgm:prSet presAssocID="{B3B6237D-9C3C-4E21-BF45-2DECFB3C3245}" presName="level3hierChild" presStyleCnt="0"/>
      <dgm:spPr/>
    </dgm:pt>
    <dgm:pt modelId="{C0AF1438-7C44-49F5-8925-DB23A2B9D6D6}" type="pres">
      <dgm:prSet presAssocID="{3900C651-360D-426D-90B4-CC3FD5144118}" presName="conn2-1" presStyleLbl="parChTrans1D2" presStyleIdx="1" presStyleCnt="4"/>
      <dgm:spPr/>
      <dgm:t>
        <a:bodyPr/>
        <a:lstStyle/>
        <a:p>
          <a:endParaRPr lang="en-GB"/>
        </a:p>
      </dgm:t>
    </dgm:pt>
    <dgm:pt modelId="{4419DD31-7F16-4618-876B-B85634601CE1}" type="pres">
      <dgm:prSet presAssocID="{3900C651-360D-426D-90B4-CC3FD5144118}" presName="connTx" presStyleLbl="parChTrans1D2" presStyleIdx="1" presStyleCnt="4"/>
      <dgm:spPr/>
      <dgm:t>
        <a:bodyPr/>
        <a:lstStyle/>
        <a:p>
          <a:endParaRPr lang="en-GB"/>
        </a:p>
      </dgm:t>
    </dgm:pt>
    <dgm:pt modelId="{59002D62-8C46-492F-AD2C-A5F9FF91A3AA}" type="pres">
      <dgm:prSet presAssocID="{188A44FA-F491-44AA-809C-0C2858B8D7B6}" presName="root2" presStyleCnt="0"/>
      <dgm:spPr/>
    </dgm:pt>
    <dgm:pt modelId="{1A4B2255-C83A-4031-B9E3-E7C3F3D7750F}" type="pres">
      <dgm:prSet presAssocID="{188A44FA-F491-44AA-809C-0C2858B8D7B6}" presName="LevelTwoTextNode" presStyleLbl="node2" presStyleIdx="1" presStyleCnt="4">
        <dgm:presLayoutVars>
          <dgm:chPref val="3"/>
        </dgm:presLayoutVars>
      </dgm:prSet>
      <dgm:spPr/>
      <dgm:t>
        <a:bodyPr/>
        <a:lstStyle/>
        <a:p>
          <a:endParaRPr lang="en-GB"/>
        </a:p>
      </dgm:t>
    </dgm:pt>
    <dgm:pt modelId="{DD9C4892-C58A-4BEC-8920-2D6D8D8B8B40}" type="pres">
      <dgm:prSet presAssocID="{188A44FA-F491-44AA-809C-0C2858B8D7B6}" presName="level3hierChild" presStyleCnt="0"/>
      <dgm:spPr/>
    </dgm:pt>
    <dgm:pt modelId="{72C31AA4-2D5A-40AF-BBC7-0E3B8707EE7A}" type="pres">
      <dgm:prSet presAssocID="{589D138E-9D4F-4E8A-BFF7-27DEF2E4A325}" presName="conn2-1" presStyleLbl="parChTrans1D2" presStyleIdx="2" presStyleCnt="4"/>
      <dgm:spPr/>
      <dgm:t>
        <a:bodyPr/>
        <a:lstStyle/>
        <a:p>
          <a:endParaRPr lang="en-GB"/>
        </a:p>
      </dgm:t>
    </dgm:pt>
    <dgm:pt modelId="{99A7CE50-07C5-40B5-B439-445679DAAA07}" type="pres">
      <dgm:prSet presAssocID="{589D138E-9D4F-4E8A-BFF7-27DEF2E4A325}" presName="connTx" presStyleLbl="parChTrans1D2" presStyleIdx="2" presStyleCnt="4"/>
      <dgm:spPr/>
      <dgm:t>
        <a:bodyPr/>
        <a:lstStyle/>
        <a:p>
          <a:endParaRPr lang="en-GB"/>
        </a:p>
      </dgm:t>
    </dgm:pt>
    <dgm:pt modelId="{FEEDBA3C-9C69-462F-A3C8-2F716EC39732}" type="pres">
      <dgm:prSet presAssocID="{362E960B-3F63-4F9A-8D2E-F546F065B6B8}" presName="root2" presStyleCnt="0"/>
      <dgm:spPr/>
    </dgm:pt>
    <dgm:pt modelId="{58466BAE-F14D-4A9D-9AFE-4A66BECCD936}" type="pres">
      <dgm:prSet presAssocID="{362E960B-3F63-4F9A-8D2E-F546F065B6B8}" presName="LevelTwoTextNode" presStyleLbl="node2" presStyleIdx="2" presStyleCnt="4">
        <dgm:presLayoutVars>
          <dgm:chPref val="3"/>
        </dgm:presLayoutVars>
      </dgm:prSet>
      <dgm:spPr/>
      <dgm:t>
        <a:bodyPr/>
        <a:lstStyle/>
        <a:p>
          <a:endParaRPr lang="en-GB"/>
        </a:p>
      </dgm:t>
    </dgm:pt>
    <dgm:pt modelId="{DDB174EB-C8FC-4819-9290-1625510FE545}" type="pres">
      <dgm:prSet presAssocID="{362E960B-3F63-4F9A-8D2E-F546F065B6B8}" presName="level3hierChild" presStyleCnt="0"/>
      <dgm:spPr/>
    </dgm:pt>
    <dgm:pt modelId="{B0D91AC2-A92A-4FFC-ADFC-924AEEE7CB7B}" type="pres">
      <dgm:prSet presAssocID="{E53A14C9-E9D8-4D07-8ABA-22872B5091E9}" presName="conn2-1" presStyleLbl="parChTrans1D2" presStyleIdx="3" presStyleCnt="4"/>
      <dgm:spPr/>
      <dgm:t>
        <a:bodyPr/>
        <a:lstStyle/>
        <a:p>
          <a:endParaRPr lang="en-GB"/>
        </a:p>
      </dgm:t>
    </dgm:pt>
    <dgm:pt modelId="{5D20DA3C-CAB6-4046-A2BB-F7C8060679DE}" type="pres">
      <dgm:prSet presAssocID="{E53A14C9-E9D8-4D07-8ABA-22872B5091E9}" presName="connTx" presStyleLbl="parChTrans1D2" presStyleIdx="3" presStyleCnt="4"/>
      <dgm:spPr/>
      <dgm:t>
        <a:bodyPr/>
        <a:lstStyle/>
        <a:p>
          <a:endParaRPr lang="en-GB"/>
        </a:p>
      </dgm:t>
    </dgm:pt>
    <dgm:pt modelId="{24778DD4-B856-4369-9A3B-8B38BE119BF6}" type="pres">
      <dgm:prSet presAssocID="{2E69C1E6-4972-428D-B72A-359E6B1A0DA8}" presName="root2" presStyleCnt="0"/>
      <dgm:spPr/>
    </dgm:pt>
    <dgm:pt modelId="{19B20983-8D18-456A-AD9B-7E7FEF54B8D5}" type="pres">
      <dgm:prSet presAssocID="{2E69C1E6-4972-428D-B72A-359E6B1A0DA8}" presName="LevelTwoTextNode" presStyleLbl="node2" presStyleIdx="3" presStyleCnt="4">
        <dgm:presLayoutVars>
          <dgm:chPref val="3"/>
        </dgm:presLayoutVars>
      </dgm:prSet>
      <dgm:spPr/>
      <dgm:t>
        <a:bodyPr/>
        <a:lstStyle/>
        <a:p>
          <a:endParaRPr lang="en-GB"/>
        </a:p>
      </dgm:t>
    </dgm:pt>
    <dgm:pt modelId="{B5A31614-7A8D-4F67-AFF1-60737B98021C}" type="pres">
      <dgm:prSet presAssocID="{2E69C1E6-4972-428D-B72A-359E6B1A0DA8}" presName="level3hierChild" presStyleCnt="0"/>
      <dgm:spPr/>
    </dgm:pt>
  </dgm:ptLst>
  <dgm:cxnLst>
    <dgm:cxn modelId="{4FBDC28E-D22F-49AE-8F55-EC718307DF4D}" type="presOf" srcId="{589D138E-9D4F-4E8A-BFF7-27DEF2E4A325}" destId="{72C31AA4-2D5A-40AF-BBC7-0E3B8707EE7A}" srcOrd="0" destOrd="0" presId="urn:microsoft.com/office/officeart/2008/layout/HorizontalMultiLevelHierarchy"/>
    <dgm:cxn modelId="{7BB160CF-7001-4C75-97F8-5DA3FD574114}" type="presOf" srcId="{188A44FA-F491-44AA-809C-0C2858B8D7B6}" destId="{1A4B2255-C83A-4031-B9E3-E7C3F3D7750F}" srcOrd="0" destOrd="0" presId="urn:microsoft.com/office/officeart/2008/layout/HorizontalMultiLevelHierarchy"/>
    <dgm:cxn modelId="{180A0AD2-7F4F-4B28-853C-375EB7EE960A}" type="presOf" srcId="{197D1725-01E0-4806-A38A-D60168A3AA9E}" destId="{D1D92A20-016D-4E47-83BF-E233B6CB4190}" srcOrd="0" destOrd="0" presId="urn:microsoft.com/office/officeart/2008/layout/HorizontalMultiLevelHierarchy"/>
    <dgm:cxn modelId="{A0B681FE-E8D5-429B-8DD8-EE78822FFD4E}" type="presOf" srcId="{E53A14C9-E9D8-4D07-8ABA-22872B5091E9}" destId="{B0D91AC2-A92A-4FFC-ADFC-924AEEE7CB7B}" srcOrd="0" destOrd="0" presId="urn:microsoft.com/office/officeart/2008/layout/HorizontalMultiLevelHierarchy"/>
    <dgm:cxn modelId="{7C94A45E-CA2E-48DB-A891-A935C1D2B7A6}" type="presOf" srcId="{DED7D65B-F844-425E-9975-DAE3D39BBD38}" destId="{9CC701DA-D8B2-405D-B9A9-078A5BA5F386}" srcOrd="0" destOrd="0" presId="urn:microsoft.com/office/officeart/2008/layout/HorizontalMultiLevelHierarchy"/>
    <dgm:cxn modelId="{9C1AB6FC-990B-45BB-9C20-4D36362A5377}" srcId="{DED7D65B-F844-425E-9975-DAE3D39BBD38}" destId="{B3B6237D-9C3C-4E21-BF45-2DECFB3C3245}" srcOrd="0" destOrd="0" parTransId="{090AD934-D79E-4974-BCBE-1282157CF187}" sibTransId="{CDFC6231-AF9A-4463-9BFE-26780966429C}"/>
    <dgm:cxn modelId="{ECAE4B38-E0AE-4098-97F1-43D43A40A680}" type="presOf" srcId="{3900C651-360D-426D-90B4-CC3FD5144118}" destId="{4419DD31-7F16-4618-876B-B85634601CE1}" srcOrd="1" destOrd="0" presId="urn:microsoft.com/office/officeart/2008/layout/HorizontalMultiLevelHierarchy"/>
    <dgm:cxn modelId="{087665BD-3696-4124-8F88-8949EEFCADD8}" type="presOf" srcId="{090AD934-D79E-4974-BCBE-1282157CF187}" destId="{98F4650C-9D90-4DF4-AE07-457231099C71}" srcOrd="0" destOrd="0" presId="urn:microsoft.com/office/officeart/2008/layout/HorizontalMultiLevelHierarchy"/>
    <dgm:cxn modelId="{8ECB5516-3082-47A6-B279-42075F933C77}" srcId="{DED7D65B-F844-425E-9975-DAE3D39BBD38}" destId="{2E69C1E6-4972-428D-B72A-359E6B1A0DA8}" srcOrd="3" destOrd="0" parTransId="{E53A14C9-E9D8-4D07-8ABA-22872B5091E9}" sibTransId="{03D5DC1A-ED5A-4E2F-B99A-BEB1CD6A3523}"/>
    <dgm:cxn modelId="{00698192-8313-404C-89D3-2371E7F90FF3}" type="presOf" srcId="{B3B6237D-9C3C-4E21-BF45-2DECFB3C3245}" destId="{18F87746-68BD-477F-B323-0DE82C692E54}" srcOrd="0" destOrd="0" presId="urn:microsoft.com/office/officeart/2008/layout/HorizontalMultiLevelHierarchy"/>
    <dgm:cxn modelId="{B93A6BE8-6E92-420E-A2EB-4EEE9A61E707}" type="presOf" srcId="{589D138E-9D4F-4E8A-BFF7-27DEF2E4A325}" destId="{99A7CE50-07C5-40B5-B439-445679DAAA07}" srcOrd="1" destOrd="0" presId="urn:microsoft.com/office/officeart/2008/layout/HorizontalMultiLevelHierarchy"/>
    <dgm:cxn modelId="{68CB2226-1B52-49D2-B985-59506F4D90BE}" type="presOf" srcId="{3900C651-360D-426D-90B4-CC3FD5144118}" destId="{C0AF1438-7C44-49F5-8925-DB23A2B9D6D6}" srcOrd="0" destOrd="0" presId="urn:microsoft.com/office/officeart/2008/layout/HorizontalMultiLevelHierarchy"/>
    <dgm:cxn modelId="{2566C112-6421-4F77-8350-87B4272CF2BD}" srcId="{DED7D65B-F844-425E-9975-DAE3D39BBD38}" destId="{188A44FA-F491-44AA-809C-0C2858B8D7B6}" srcOrd="1" destOrd="0" parTransId="{3900C651-360D-426D-90B4-CC3FD5144118}" sibTransId="{C8AE8760-3827-4AE7-ADA0-6CC6ED9B4BC4}"/>
    <dgm:cxn modelId="{6438D2F4-3411-4A4E-9A40-5223F3D497A7}" srcId="{197D1725-01E0-4806-A38A-D60168A3AA9E}" destId="{DED7D65B-F844-425E-9975-DAE3D39BBD38}" srcOrd="0" destOrd="0" parTransId="{30E44D0D-81E9-425F-99F9-6A2740633EC6}" sibTransId="{4E988E19-3BD5-4F15-897F-EED78A1947FE}"/>
    <dgm:cxn modelId="{45600705-ED32-4060-A662-78B0FF1D0829}" type="presOf" srcId="{2E69C1E6-4972-428D-B72A-359E6B1A0DA8}" destId="{19B20983-8D18-456A-AD9B-7E7FEF54B8D5}" srcOrd="0" destOrd="0" presId="urn:microsoft.com/office/officeart/2008/layout/HorizontalMultiLevelHierarchy"/>
    <dgm:cxn modelId="{981488AF-F2A3-4647-9103-8AD3A7569A8D}" type="presOf" srcId="{090AD934-D79E-4974-BCBE-1282157CF187}" destId="{F55B3AD4-5AA7-4065-A46B-C9EED1605550}" srcOrd="1" destOrd="0" presId="urn:microsoft.com/office/officeart/2008/layout/HorizontalMultiLevelHierarchy"/>
    <dgm:cxn modelId="{53C08376-923B-4BF4-ADB9-74A5EE14E962}" type="presOf" srcId="{362E960B-3F63-4F9A-8D2E-F546F065B6B8}" destId="{58466BAE-F14D-4A9D-9AFE-4A66BECCD936}" srcOrd="0" destOrd="0" presId="urn:microsoft.com/office/officeart/2008/layout/HorizontalMultiLevelHierarchy"/>
    <dgm:cxn modelId="{FA2121A6-8147-4EEF-8351-4A495F5964BA}" type="presOf" srcId="{E53A14C9-E9D8-4D07-8ABA-22872B5091E9}" destId="{5D20DA3C-CAB6-4046-A2BB-F7C8060679DE}" srcOrd="1" destOrd="0" presId="urn:microsoft.com/office/officeart/2008/layout/HorizontalMultiLevelHierarchy"/>
    <dgm:cxn modelId="{D757EC7A-D1B8-4C2B-A178-EA46AE1126D9}" srcId="{DED7D65B-F844-425E-9975-DAE3D39BBD38}" destId="{362E960B-3F63-4F9A-8D2E-F546F065B6B8}" srcOrd="2" destOrd="0" parTransId="{589D138E-9D4F-4E8A-BFF7-27DEF2E4A325}" sibTransId="{EBDB4B28-0C05-4312-B039-2D9D55135EF2}"/>
    <dgm:cxn modelId="{1C897762-33FF-4E22-B5EE-CA91F9300DD1}" type="presParOf" srcId="{D1D92A20-016D-4E47-83BF-E233B6CB4190}" destId="{30E52E7B-5968-4A4D-ABBE-350C3912A376}" srcOrd="0" destOrd="0" presId="urn:microsoft.com/office/officeart/2008/layout/HorizontalMultiLevelHierarchy"/>
    <dgm:cxn modelId="{C1A85721-03D6-49FA-BD08-352214A014C2}" type="presParOf" srcId="{30E52E7B-5968-4A4D-ABBE-350C3912A376}" destId="{9CC701DA-D8B2-405D-B9A9-078A5BA5F386}" srcOrd="0" destOrd="0" presId="urn:microsoft.com/office/officeart/2008/layout/HorizontalMultiLevelHierarchy"/>
    <dgm:cxn modelId="{5201C60B-73AF-4B83-99C8-E4CB5ADACD4C}" type="presParOf" srcId="{30E52E7B-5968-4A4D-ABBE-350C3912A376}" destId="{899B95C2-3DC5-4CE7-AC14-0F9354C68D9B}" srcOrd="1" destOrd="0" presId="urn:microsoft.com/office/officeart/2008/layout/HorizontalMultiLevelHierarchy"/>
    <dgm:cxn modelId="{24F55077-0372-4E48-8DC1-5F1C93054C63}" type="presParOf" srcId="{899B95C2-3DC5-4CE7-AC14-0F9354C68D9B}" destId="{98F4650C-9D90-4DF4-AE07-457231099C71}" srcOrd="0" destOrd="0" presId="urn:microsoft.com/office/officeart/2008/layout/HorizontalMultiLevelHierarchy"/>
    <dgm:cxn modelId="{2B712EC5-9226-48ED-AF76-3FC87C32EC41}" type="presParOf" srcId="{98F4650C-9D90-4DF4-AE07-457231099C71}" destId="{F55B3AD4-5AA7-4065-A46B-C9EED1605550}" srcOrd="0" destOrd="0" presId="urn:microsoft.com/office/officeart/2008/layout/HorizontalMultiLevelHierarchy"/>
    <dgm:cxn modelId="{53C3CCC3-53DE-4307-B76A-BDCE2394F9D4}" type="presParOf" srcId="{899B95C2-3DC5-4CE7-AC14-0F9354C68D9B}" destId="{4CE6FB1F-F5E0-4DD4-AD88-A02AEEF229FF}" srcOrd="1" destOrd="0" presId="urn:microsoft.com/office/officeart/2008/layout/HorizontalMultiLevelHierarchy"/>
    <dgm:cxn modelId="{F09DDAF7-741E-4BE4-B14D-7857CF90C312}" type="presParOf" srcId="{4CE6FB1F-F5E0-4DD4-AD88-A02AEEF229FF}" destId="{18F87746-68BD-477F-B323-0DE82C692E54}" srcOrd="0" destOrd="0" presId="urn:microsoft.com/office/officeart/2008/layout/HorizontalMultiLevelHierarchy"/>
    <dgm:cxn modelId="{ABD32003-D1AF-4911-BE6C-EADEA95D0426}" type="presParOf" srcId="{4CE6FB1F-F5E0-4DD4-AD88-A02AEEF229FF}" destId="{C29AF20E-0836-45E6-B5DB-FA879202277F}" srcOrd="1" destOrd="0" presId="urn:microsoft.com/office/officeart/2008/layout/HorizontalMultiLevelHierarchy"/>
    <dgm:cxn modelId="{012D0B17-39B5-4E7C-9DFA-CF8BB7C59FA8}" type="presParOf" srcId="{899B95C2-3DC5-4CE7-AC14-0F9354C68D9B}" destId="{C0AF1438-7C44-49F5-8925-DB23A2B9D6D6}" srcOrd="2" destOrd="0" presId="urn:microsoft.com/office/officeart/2008/layout/HorizontalMultiLevelHierarchy"/>
    <dgm:cxn modelId="{FAA971B9-3F30-4634-B876-7113FE0182DF}" type="presParOf" srcId="{C0AF1438-7C44-49F5-8925-DB23A2B9D6D6}" destId="{4419DD31-7F16-4618-876B-B85634601CE1}" srcOrd="0" destOrd="0" presId="urn:microsoft.com/office/officeart/2008/layout/HorizontalMultiLevelHierarchy"/>
    <dgm:cxn modelId="{32FB07F9-6642-4202-B779-F7BA49B84F6B}" type="presParOf" srcId="{899B95C2-3DC5-4CE7-AC14-0F9354C68D9B}" destId="{59002D62-8C46-492F-AD2C-A5F9FF91A3AA}" srcOrd="3" destOrd="0" presId="urn:microsoft.com/office/officeart/2008/layout/HorizontalMultiLevelHierarchy"/>
    <dgm:cxn modelId="{0B156132-D215-4053-A0B2-D30F0E9D15EF}" type="presParOf" srcId="{59002D62-8C46-492F-AD2C-A5F9FF91A3AA}" destId="{1A4B2255-C83A-4031-B9E3-E7C3F3D7750F}" srcOrd="0" destOrd="0" presId="urn:microsoft.com/office/officeart/2008/layout/HorizontalMultiLevelHierarchy"/>
    <dgm:cxn modelId="{438871B1-365D-4AB7-A5E5-6F81B59F64D7}" type="presParOf" srcId="{59002D62-8C46-492F-AD2C-A5F9FF91A3AA}" destId="{DD9C4892-C58A-4BEC-8920-2D6D8D8B8B40}" srcOrd="1" destOrd="0" presId="urn:microsoft.com/office/officeart/2008/layout/HorizontalMultiLevelHierarchy"/>
    <dgm:cxn modelId="{8D9E7022-F58E-4A76-AEA9-1F6E987B0472}" type="presParOf" srcId="{899B95C2-3DC5-4CE7-AC14-0F9354C68D9B}" destId="{72C31AA4-2D5A-40AF-BBC7-0E3B8707EE7A}" srcOrd="4" destOrd="0" presId="urn:microsoft.com/office/officeart/2008/layout/HorizontalMultiLevelHierarchy"/>
    <dgm:cxn modelId="{49D8DF5A-DA07-444C-85D3-31D92A040C59}" type="presParOf" srcId="{72C31AA4-2D5A-40AF-BBC7-0E3B8707EE7A}" destId="{99A7CE50-07C5-40B5-B439-445679DAAA07}" srcOrd="0" destOrd="0" presId="urn:microsoft.com/office/officeart/2008/layout/HorizontalMultiLevelHierarchy"/>
    <dgm:cxn modelId="{1BA6A530-E2D4-4AC7-A68D-55F1F6696318}" type="presParOf" srcId="{899B95C2-3DC5-4CE7-AC14-0F9354C68D9B}" destId="{FEEDBA3C-9C69-462F-A3C8-2F716EC39732}" srcOrd="5" destOrd="0" presId="urn:microsoft.com/office/officeart/2008/layout/HorizontalMultiLevelHierarchy"/>
    <dgm:cxn modelId="{C044BD2B-C4AA-4DB7-B7F8-86FC0DA9897D}" type="presParOf" srcId="{FEEDBA3C-9C69-462F-A3C8-2F716EC39732}" destId="{58466BAE-F14D-4A9D-9AFE-4A66BECCD936}" srcOrd="0" destOrd="0" presId="urn:microsoft.com/office/officeart/2008/layout/HorizontalMultiLevelHierarchy"/>
    <dgm:cxn modelId="{3A0E32A2-BA1D-4713-875E-BFA408E0BD0B}" type="presParOf" srcId="{FEEDBA3C-9C69-462F-A3C8-2F716EC39732}" destId="{DDB174EB-C8FC-4819-9290-1625510FE545}" srcOrd="1" destOrd="0" presId="urn:microsoft.com/office/officeart/2008/layout/HorizontalMultiLevelHierarchy"/>
    <dgm:cxn modelId="{D65AF4A2-71E7-48DC-856A-F554D350EC31}" type="presParOf" srcId="{899B95C2-3DC5-4CE7-AC14-0F9354C68D9B}" destId="{B0D91AC2-A92A-4FFC-ADFC-924AEEE7CB7B}" srcOrd="6" destOrd="0" presId="urn:microsoft.com/office/officeart/2008/layout/HorizontalMultiLevelHierarchy"/>
    <dgm:cxn modelId="{3DC19F60-3F01-4484-B1FA-77DE91C692DE}" type="presParOf" srcId="{B0D91AC2-A92A-4FFC-ADFC-924AEEE7CB7B}" destId="{5D20DA3C-CAB6-4046-A2BB-F7C8060679DE}" srcOrd="0" destOrd="0" presId="urn:microsoft.com/office/officeart/2008/layout/HorizontalMultiLevelHierarchy"/>
    <dgm:cxn modelId="{B55A108A-1716-43EC-A2E3-78D232CF7546}" type="presParOf" srcId="{899B95C2-3DC5-4CE7-AC14-0F9354C68D9B}" destId="{24778DD4-B856-4369-9A3B-8B38BE119BF6}" srcOrd="7" destOrd="0" presId="urn:microsoft.com/office/officeart/2008/layout/HorizontalMultiLevelHierarchy"/>
    <dgm:cxn modelId="{2882E24E-ABB1-458D-857F-5172DFE21C0D}" type="presParOf" srcId="{24778DD4-B856-4369-9A3B-8B38BE119BF6}" destId="{19B20983-8D18-456A-AD9B-7E7FEF54B8D5}" srcOrd="0" destOrd="0" presId="urn:microsoft.com/office/officeart/2008/layout/HorizontalMultiLevelHierarchy"/>
    <dgm:cxn modelId="{C5A53580-C22F-4A36-9F72-D86602E48828}" type="presParOf" srcId="{24778DD4-B856-4369-9A3B-8B38BE119BF6}" destId="{B5A31614-7A8D-4F67-AFF1-60737B98021C}"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CE13BA4-6CA1-4563-8BB1-1D6B699A3F5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C4EC97F7-BF15-49DE-A852-DC3ADC861B6B}">
      <dgm:prSet phldrT="[Text]"/>
      <dgm:spPr/>
      <dgm:t>
        <a:bodyPr/>
        <a:lstStyle/>
        <a:p>
          <a:r>
            <a:rPr lang="en-GB" dirty="0" smtClean="0"/>
            <a:t>Members appoint Trustees</a:t>
          </a:r>
          <a:endParaRPr lang="en-GB" dirty="0"/>
        </a:p>
      </dgm:t>
    </dgm:pt>
    <dgm:pt modelId="{6AE34939-F03D-4E1D-9E90-3D366453007B}" type="parTrans" cxnId="{5C5D1EE7-6B46-4E15-8258-CB4AA2E979BF}">
      <dgm:prSet/>
      <dgm:spPr/>
      <dgm:t>
        <a:bodyPr/>
        <a:lstStyle/>
        <a:p>
          <a:endParaRPr lang="en-GB"/>
        </a:p>
      </dgm:t>
    </dgm:pt>
    <dgm:pt modelId="{55EAB5D3-D099-4C5F-AFC7-EDA9D24B652F}" type="sibTrans" cxnId="{5C5D1EE7-6B46-4E15-8258-CB4AA2E979BF}">
      <dgm:prSet/>
      <dgm:spPr/>
      <dgm:t>
        <a:bodyPr/>
        <a:lstStyle/>
        <a:p>
          <a:endParaRPr lang="en-GB"/>
        </a:p>
      </dgm:t>
    </dgm:pt>
    <dgm:pt modelId="{24FA6225-BD1F-44D8-A2E0-C02C9097D63A}">
      <dgm:prSet phldrT="[Text]"/>
      <dgm:spPr/>
      <dgm:t>
        <a:bodyPr/>
        <a:lstStyle/>
        <a:p>
          <a:r>
            <a:rPr lang="en-GB" dirty="0" smtClean="0"/>
            <a:t>Trustees decide how to distribute grants</a:t>
          </a:r>
          <a:endParaRPr lang="en-GB" dirty="0"/>
        </a:p>
      </dgm:t>
    </dgm:pt>
    <dgm:pt modelId="{CC1561E1-4634-4ED4-91F3-EDD96EEAC775}" type="parTrans" cxnId="{6A0E993A-5987-4680-A7B1-3DA31A33A5B9}">
      <dgm:prSet/>
      <dgm:spPr/>
      <dgm:t>
        <a:bodyPr/>
        <a:lstStyle/>
        <a:p>
          <a:endParaRPr lang="en-GB"/>
        </a:p>
      </dgm:t>
    </dgm:pt>
    <dgm:pt modelId="{C2D6E11B-2FF0-4BBD-AB9A-BDDE95C9E4FE}" type="sibTrans" cxnId="{6A0E993A-5987-4680-A7B1-3DA31A33A5B9}">
      <dgm:prSet/>
      <dgm:spPr/>
      <dgm:t>
        <a:bodyPr/>
        <a:lstStyle/>
        <a:p>
          <a:endParaRPr lang="en-GB"/>
        </a:p>
      </dgm:t>
    </dgm:pt>
    <dgm:pt modelId="{C1C6FE6A-78C1-4B26-B3B8-41E9CA49F671}">
      <dgm:prSet phldrT="[Text]"/>
      <dgm:spPr/>
      <dgm:t>
        <a:bodyPr/>
        <a:lstStyle/>
        <a:p>
          <a:r>
            <a:rPr lang="en-GB" dirty="0" smtClean="0"/>
            <a:t>Grants are awarded to members </a:t>
          </a:r>
          <a:endParaRPr lang="en-GB" dirty="0"/>
        </a:p>
      </dgm:t>
    </dgm:pt>
    <dgm:pt modelId="{3BFB6699-4D5D-4730-A53D-E5B341D5F497}" type="parTrans" cxnId="{922EC6E7-56DC-4969-87B0-7431C9FB0A19}">
      <dgm:prSet/>
      <dgm:spPr/>
      <dgm:t>
        <a:bodyPr/>
        <a:lstStyle/>
        <a:p>
          <a:endParaRPr lang="en-GB"/>
        </a:p>
      </dgm:t>
    </dgm:pt>
    <dgm:pt modelId="{3BDC9682-C8BB-4571-A2F5-DC435C1C2C4A}" type="sibTrans" cxnId="{922EC6E7-56DC-4969-87B0-7431C9FB0A19}">
      <dgm:prSet/>
      <dgm:spPr/>
      <dgm:t>
        <a:bodyPr/>
        <a:lstStyle/>
        <a:p>
          <a:endParaRPr lang="en-GB"/>
        </a:p>
      </dgm:t>
    </dgm:pt>
    <dgm:pt modelId="{8566719C-C31B-469D-B3E5-88546AAB7FF8}" type="pres">
      <dgm:prSet presAssocID="{5CE13BA4-6CA1-4563-8BB1-1D6B699A3F50}" presName="cycle" presStyleCnt="0">
        <dgm:presLayoutVars>
          <dgm:dir/>
          <dgm:resizeHandles val="exact"/>
        </dgm:presLayoutVars>
      </dgm:prSet>
      <dgm:spPr/>
      <dgm:t>
        <a:bodyPr/>
        <a:lstStyle/>
        <a:p>
          <a:endParaRPr lang="en-GB"/>
        </a:p>
      </dgm:t>
    </dgm:pt>
    <dgm:pt modelId="{18D0EA10-4C6B-42DB-8445-81303FEE80AB}" type="pres">
      <dgm:prSet presAssocID="{C4EC97F7-BF15-49DE-A852-DC3ADC861B6B}" presName="node" presStyleLbl="node1" presStyleIdx="0" presStyleCnt="3">
        <dgm:presLayoutVars>
          <dgm:bulletEnabled val="1"/>
        </dgm:presLayoutVars>
      </dgm:prSet>
      <dgm:spPr/>
      <dgm:t>
        <a:bodyPr/>
        <a:lstStyle/>
        <a:p>
          <a:endParaRPr lang="en-GB"/>
        </a:p>
      </dgm:t>
    </dgm:pt>
    <dgm:pt modelId="{25C08098-A4D1-4749-BC47-302C6E87C868}" type="pres">
      <dgm:prSet presAssocID="{55EAB5D3-D099-4C5F-AFC7-EDA9D24B652F}" presName="sibTrans" presStyleLbl="sibTrans2D1" presStyleIdx="0" presStyleCnt="3"/>
      <dgm:spPr/>
      <dgm:t>
        <a:bodyPr/>
        <a:lstStyle/>
        <a:p>
          <a:endParaRPr lang="en-GB"/>
        </a:p>
      </dgm:t>
    </dgm:pt>
    <dgm:pt modelId="{097BA883-315E-4F37-8A53-0FAC96C77513}" type="pres">
      <dgm:prSet presAssocID="{55EAB5D3-D099-4C5F-AFC7-EDA9D24B652F}" presName="connectorText" presStyleLbl="sibTrans2D1" presStyleIdx="0" presStyleCnt="3"/>
      <dgm:spPr/>
      <dgm:t>
        <a:bodyPr/>
        <a:lstStyle/>
        <a:p>
          <a:endParaRPr lang="en-GB"/>
        </a:p>
      </dgm:t>
    </dgm:pt>
    <dgm:pt modelId="{BF154CE1-02CD-4476-8D40-5F2238F34E5F}" type="pres">
      <dgm:prSet presAssocID="{24FA6225-BD1F-44D8-A2E0-C02C9097D63A}" presName="node" presStyleLbl="node1" presStyleIdx="1" presStyleCnt="3">
        <dgm:presLayoutVars>
          <dgm:bulletEnabled val="1"/>
        </dgm:presLayoutVars>
      </dgm:prSet>
      <dgm:spPr/>
      <dgm:t>
        <a:bodyPr/>
        <a:lstStyle/>
        <a:p>
          <a:endParaRPr lang="en-GB"/>
        </a:p>
      </dgm:t>
    </dgm:pt>
    <dgm:pt modelId="{557CACFF-397C-4F84-994D-7B52B17957DF}" type="pres">
      <dgm:prSet presAssocID="{C2D6E11B-2FF0-4BBD-AB9A-BDDE95C9E4FE}" presName="sibTrans" presStyleLbl="sibTrans2D1" presStyleIdx="1" presStyleCnt="3"/>
      <dgm:spPr/>
      <dgm:t>
        <a:bodyPr/>
        <a:lstStyle/>
        <a:p>
          <a:endParaRPr lang="en-GB"/>
        </a:p>
      </dgm:t>
    </dgm:pt>
    <dgm:pt modelId="{747F0F75-AE01-45CB-B2B9-106354753BC1}" type="pres">
      <dgm:prSet presAssocID="{C2D6E11B-2FF0-4BBD-AB9A-BDDE95C9E4FE}" presName="connectorText" presStyleLbl="sibTrans2D1" presStyleIdx="1" presStyleCnt="3"/>
      <dgm:spPr/>
      <dgm:t>
        <a:bodyPr/>
        <a:lstStyle/>
        <a:p>
          <a:endParaRPr lang="en-GB"/>
        </a:p>
      </dgm:t>
    </dgm:pt>
    <dgm:pt modelId="{9F8246EF-DA5A-4050-A73C-C6153D6B3F07}" type="pres">
      <dgm:prSet presAssocID="{C1C6FE6A-78C1-4B26-B3B8-41E9CA49F671}" presName="node" presStyleLbl="node1" presStyleIdx="2" presStyleCnt="3">
        <dgm:presLayoutVars>
          <dgm:bulletEnabled val="1"/>
        </dgm:presLayoutVars>
      </dgm:prSet>
      <dgm:spPr/>
      <dgm:t>
        <a:bodyPr/>
        <a:lstStyle/>
        <a:p>
          <a:endParaRPr lang="en-GB"/>
        </a:p>
      </dgm:t>
    </dgm:pt>
    <dgm:pt modelId="{3D3996B1-1A05-4869-854E-FE3EC83EDD85}" type="pres">
      <dgm:prSet presAssocID="{3BDC9682-C8BB-4571-A2F5-DC435C1C2C4A}" presName="sibTrans" presStyleLbl="sibTrans2D1" presStyleIdx="2" presStyleCnt="3"/>
      <dgm:spPr/>
      <dgm:t>
        <a:bodyPr/>
        <a:lstStyle/>
        <a:p>
          <a:endParaRPr lang="en-GB"/>
        </a:p>
      </dgm:t>
    </dgm:pt>
    <dgm:pt modelId="{A077FE2C-70C5-4B0B-9C0A-9F2D965EECF6}" type="pres">
      <dgm:prSet presAssocID="{3BDC9682-C8BB-4571-A2F5-DC435C1C2C4A}" presName="connectorText" presStyleLbl="sibTrans2D1" presStyleIdx="2" presStyleCnt="3"/>
      <dgm:spPr/>
      <dgm:t>
        <a:bodyPr/>
        <a:lstStyle/>
        <a:p>
          <a:endParaRPr lang="en-GB"/>
        </a:p>
      </dgm:t>
    </dgm:pt>
  </dgm:ptLst>
  <dgm:cxnLst>
    <dgm:cxn modelId="{2D268A8C-C267-4070-B564-F8767D73AB2E}" type="presOf" srcId="{55EAB5D3-D099-4C5F-AFC7-EDA9D24B652F}" destId="{097BA883-315E-4F37-8A53-0FAC96C77513}" srcOrd="1" destOrd="0" presId="urn:microsoft.com/office/officeart/2005/8/layout/cycle2"/>
    <dgm:cxn modelId="{A86775B2-B2B5-48EC-A3C0-8D72D923D911}" type="presOf" srcId="{C2D6E11B-2FF0-4BBD-AB9A-BDDE95C9E4FE}" destId="{557CACFF-397C-4F84-994D-7B52B17957DF}" srcOrd="0" destOrd="0" presId="urn:microsoft.com/office/officeart/2005/8/layout/cycle2"/>
    <dgm:cxn modelId="{922EC6E7-56DC-4969-87B0-7431C9FB0A19}" srcId="{5CE13BA4-6CA1-4563-8BB1-1D6B699A3F50}" destId="{C1C6FE6A-78C1-4B26-B3B8-41E9CA49F671}" srcOrd="2" destOrd="0" parTransId="{3BFB6699-4D5D-4730-A53D-E5B341D5F497}" sibTransId="{3BDC9682-C8BB-4571-A2F5-DC435C1C2C4A}"/>
    <dgm:cxn modelId="{2D153186-5CF5-44BA-ADE0-C18E2526C314}" type="presOf" srcId="{C1C6FE6A-78C1-4B26-B3B8-41E9CA49F671}" destId="{9F8246EF-DA5A-4050-A73C-C6153D6B3F07}" srcOrd="0" destOrd="0" presId="urn:microsoft.com/office/officeart/2005/8/layout/cycle2"/>
    <dgm:cxn modelId="{5C5D1EE7-6B46-4E15-8258-CB4AA2E979BF}" srcId="{5CE13BA4-6CA1-4563-8BB1-1D6B699A3F50}" destId="{C4EC97F7-BF15-49DE-A852-DC3ADC861B6B}" srcOrd="0" destOrd="0" parTransId="{6AE34939-F03D-4E1D-9E90-3D366453007B}" sibTransId="{55EAB5D3-D099-4C5F-AFC7-EDA9D24B652F}"/>
    <dgm:cxn modelId="{02CD12F5-5FC5-40FC-B3FC-14F46A82AEE6}" type="presOf" srcId="{3BDC9682-C8BB-4571-A2F5-DC435C1C2C4A}" destId="{3D3996B1-1A05-4869-854E-FE3EC83EDD85}" srcOrd="0" destOrd="0" presId="urn:microsoft.com/office/officeart/2005/8/layout/cycle2"/>
    <dgm:cxn modelId="{8856661D-F2B2-46ED-853F-3D94DFA6EA87}" type="presOf" srcId="{55EAB5D3-D099-4C5F-AFC7-EDA9D24B652F}" destId="{25C08098-A4D1-4749-BC47-302C6E87C868}" srcOrd="0" destOrd="0" presId="urn:microsoft.com/office/officeart/2005/8/layout/cycle2"/>
    <dgm:cxn modelId="{3DD4EF11-6F1A-4E9F-A655-A1C12913A15C}" type="presOf" srcId="{C4EC97F7-BF15-49DE-A852-DC3ADC861B6B}" destId="{18D0EA10-4C6B-42DB-8445-81303FEE80AB}" srcOrd="0" destOrd="0" presId="urn:microsoft.com/office/officeart/2005/8/layout/cycle2"/>
    <dgm:cxn modelId="{053C53FF-9AC6-4F85-89AD-A34D7E48A77B}" type="presOf" srcId="{24FA6225-BD1F-44D8-A2E0-C02C9097D63A}" destId="{BF154CE1-02CD-4476-8D40-5F2238F34E5F}" srcOrd="0" destOrd="0" presId="urn:microsoft.com/office/officeart/2005/8/layout/cycle2"/>
    <dgm:cxn modelId="{ADBDBE5D-6D99-47EB-A6A8-6C208E2B95B4}" type="presOf" srcId="{5CE13BA4-6CA1-4563-8BB1-1D6B699A3F50}" destId="{8566719C-C31B-469D-B3E5-88546AAB7FF8}" srcOrd="0" destOrd="0" presId="urn:microsoft.com/office/officeart/2005/8/layout/cycle2"/>
    <dgm:cxn modelId="{6A0E993A-5987-4680-A7B1-3DA31A33A5B9}" srcId="{5CE13BA4-6CA1-4563-8BB1-1D6B699A3F50}" destId="{24FA6225-BD1F-44D8-A2E0-C02C9097D63A}" srcOrd="1" destOrd="0" parTransId="{CC1561E1-4634-4ED4-91F3-EDD96EEAC775}" sibTransId="{C2D6E11B-2FF0-4BBD-AB9A-BDDE95C9E4FE}"/>
    <dgm:cxn modelId="{46B30569-9026-4CAB-B05C-18B02591AC5A}" type="presOf" srcId="{3BDC9682-C8BB-4571-A2F5-DC435C1C2C4A}" destId="{A077FE2C-70C5-4B0B-9C0A-9F2D965EECF6}" srcOrd="1" destOrd="0" presId="urn:microsoft.com/office/officeart/2005/8/layout/cycle2"/>
    <dgm:cxn modelId="{480AA835-0399-42C3-970D-8EB681979B14}" type="presOf" srcId="{C2D6E11B-2FF0-4BBD-AB9A-BDDE95C9E4FE}" destId="{747F0F75-AE01-45CB-B2B9-106354753BC1}" srcOrd="1" destOrd="0" presId="urn:microsoft.com/office/officeart/2005/8/layout/cycle2"/>
    <dgm:cxn modelId="{72479AE1-7ED8-48E4-9F05-5151D5B08523}" type="presParOf" srcId="{8566719C-C31B-469D-B3E5-88546AAB7FF8}" destId="{18D0EA10-4C6B-42DB-8445-81303FEE80AB}" srcOrd="0" destOrd="0" presId="urn:microsoft.com/office/officeart/2005/8/layout/cycle2"/>
    <dgm:cxn modelId="{6C014F03-94E3-44FF-AA34-93C8E5871C2C}" type="presParOf" srcId="{8566719C-C31B-469D-B3E5-88546AAB7FF8}" destId="{25C08098-A4D1-4749-BC47-302C6E87C868}" srcOrd="1" destOrd="0" presId="urn:microsoft.com/office/officeart/2005/8/layout/cycle2"/>
    <dgm:cxn modelId="{3857B8DA-6D19-4429-AE2E-E9510761A1AD}" type="presParOf" srcId="{25C08098-A4D1-4749-BC47-302C6E87C868}" destId="{097BA883-315E-4F37-8A53-0FAC96C77513}" srcOrd="0" destOrd="0" presId="urn:microsoft.com/office/officeart/2005/8/layout/cycle2"/>
    <dgm:cxn modelId="{CA4713B9-5312-4A98-B592-C4137F9F4D1E}" type="presParOf" srcId="{8566719C-C31B-469D-B3E5-88546AAB7FF8}" destId="{BF154CE1-02CD-4476-8D40-5F2238F34E5F}" srcOrd="2" destOrd="0" presId="urn:microsoft.com/office/officeart/2005/8/layout/cycle2"/>
    <dgm:cxn modelId="{9E109D22-48F6-41E8-9BAA-4306F7DE01A8}" type="presParOf" srcId="{8566719C-C31B-469D-B3E5-88546AAB7FF8}" destId="{557CACFF-397C-4F84-994D-7B52B17957DF}" srcOrd="3" destOrd="0" presId="urn:microsoft.com/office/officeart/2005/8/layout/cycle2"/>
    <dgm:cxn modelId="{0702041B-5C61-4CD2-8D26-00E54D6C3937}" type="presParOf" srcId="{557CACFF-397C-4F84-994D-7B52B17957DF}" destId="{747F0F75-AE01-45CB-B2B9-106354753BC1}" srcOrd="0" destOrd="0" presId="urn:microsoft.com/office/officeart/2005/8/layout/cycle2"/>
    <dgm:cxn modelId="{A63207CE-A6DF-44D4-B15C-4DEDF418461F}" type="presParOf" srcId="{8566719C-C31B-469D-B3E5-88546AAB7FF8}" destId="{9F8246EF-DA5A-4050-A73C-C6153D6B3F07}" srcOrd="4" destOrd="0" presId="urn:microsoft.com/office/officeart/2005/8/layout/cycle2"/>
    <dgm:cxn modelId="{BEA9D8A4-2D13-4437-A501-95C8899F2A5C}" type="presParOf" srcId="{8566719C-C31B-469D-B3E5-88546AAB7FF8}" destId="{3D3996B1-1A05-4869-854E-FE3EC83EDD85}" srcOrd="5" destOrd="0" presId="urn:microsoft.com/office/officeart/2005/8/layout/cycle2"/>
    <dgm:cxn modelId="{412504DF-1E7F-4599-B204-457744198397}" type="presParOf" srcId="{3D3996B1-1A05-4869-854E-FE3EC83EDD85}" destId="{A077FE2C-70C5-4B0B-9C0A-9F2D965EECF6}"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16A8F57-56FA-4AD4-8162-4A9254DA733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D002D6B9-23FE-4142-8868-02354E133A70}">
      <dgm:prSet phldrT="[Text]"/>
      <dgm:spPr/>
      <dgm:t>
        <a:bodyPr/>
        <a:lstStyle/>
        <a:p>
          <a:r>
            <a:rPr lang="en-US" dirty="0" smtClean="0"/>
            <a:t>The AJC to continue as a grant distributor and supporter of Registered Charities.</a:t>
          </a:r>
          <a:endParaRPr lang="en-GB" dirty="0"/>
        </a:p>
      </dgm:t>
    </dgm:pt>
    <dgm:pt modelId="{D348946F-E72E-4A7C-98FF-E371DB35FC24}" type="parTrans" cxnId="{C2D08D8E-AF41-4A2D-9652-A7ACE2757B76}">
      <dgm:prSet/>
      <dgm:spPr/>
      <dgm:t>
        <a:bodyPr/>
        <a:lstStyle/>
        <a:p>
          <a:endParaRPr lang="en-GB"/>
        </a:p>
      </dgm:t>
    </dgm:pt>
    <dgm:pt modelId="{286CA2B2-DBD3-4A10-ABD4-CA73360B1F25}" type="sibTrans" cxnId="{C2D08D8E-AF41-4A2D-9652-A7ACE2757B76}">
      <dgm:prSet/>
      <dgm:spPr/>
      <dgm:t>
        <a:bodyPr/>
        <a:lstStyle/>
        <a:p>
          <a:endParaRPr lang="en-GB"/>
        </a:p>
      </dgm:t>
    </dgm:pt>
    <dgm:pt modelId="{22914785-AAC8-4996-A4B5-044981898FE3}">
      <dgm:prSet phldrT="[Text]"/>
      <dgm:spPr/>
      <dgm:t>
        <a:bodyPr/>
        <a:lstStyle/>
        <a:p>
          <a:r>
            <a:rPr lang="en-GB" dirty="0" smtClean="0"/>
            <a:t>A new company is created to provide infrastructure support only to the whole sector, beyond the AJC’s previous charity membership.</a:t>
          </a:r>
          <a:endParaRPr lang="en-GB" dirty="0"/>
        </a:p>
      </dgm:t>
    </dgm:pt>
    <dgm:pt modelId="{87143098-F3E4-40AF-A701-14ACE3EAA451}" type="parTrans" cxnId="{FF78EA8E-8E29-431C-9A59-931955EE40DB}">
      <dgm:prSet/>
      <dgm:spPr/>
      <dgm:t>
        <a:bodyPr/>
        <a:lstStyle/>
        <a:p>
          <a:endParaRPr lang="en-GB"/>
        </a:p>
      </dgm:t>
    </dgm:pt>
    <dgm:pt modelId="{60DC68C3-B222-420F-84E7-8E12074BB690}" type="sibTrans" cxnId="{FF78EA8E-8E29-431C-9A59-931955EE40DB}">
      <dgm:prSet/>
      <dgm:spPr/>
      <dgm:t>
        <a:bodyPr/>
        <a:lstStyle/>
        <a:p>
          <a:endParaRPr lang="en-GB"/>
        </a:p>
      </dgm:t>
    </dgm:pt>
    <dgm:pt modelId="{61002C7C-3023-4708-A957-42A25D95B93E}" type="pres">
      <dgm:prSet presAssocID="{116A8F57-56FA-4AD4-8162-4A9254DA7331}" presName="linear" presStyleCnt="0">
        <dgm:presLayoutVars>
          <dgm:animLvl val="lvl"/>
          <dgm:resizeHandles val="exact"/>
        </dgm:presLayoutVars>
      </dgm:prSet>
      <dgm:spPr/>
      <dgm:t>
        <a:bodyPr/>
        <a:lstStyle/>
        <a:p>
          <a:endParaRPr lang="en-GB"/>
        </a:p>
      </dgm:t>
    </dgm:pt>
    <dgm:pt modelId="{2EC907D2-2AB3-4D25-8F8D-BCC70599171E}" type="pres">
      <dgm:prSet presAssocID="{D002D6B9-23FE-4142-8868-02354E133A70}" presName="parentText" presStyleLbl="node1" presStyleIdx="0" presStyleCnt="2">
        <dgm:presLayoutVars>
          <dgm:chMax val="0"/>
          <dgm:bulletEnabled val="1"/>
        </dgm:presLayoutVars>
      </dgm:prSet>
      <dgm:spPr/>
      <dgm:t>
        <a:bodyPr/>
        <a:lstStyle/>
        <a:p>
          <a:endParaRPr lang="en-GB"/>
        </a:p>
      </dgm:t>
    </dgm:pt>
    <dgm:pt modelId="{BEA08D57-FC69-4A8B-BF7F-66229CA1B0AF}" type="pres">
      <dgm:prSet presAssocID="{286CA2B2-DBD3-4A10-ABD4-CA73360B1F25}" presName="spacer" presStyleCnt="0"/>
      <dgm:spPr/>
    </dgm:pt>
    <dgm:pt modelId="{C7CEDE30-87B5-49D7-B852-283CA56EE2CA}" type="pres">
      <dgm:prSet presAssocID="{22914785-AAC8-4996-A4B5-044981898FE3}" presName="parentText" presStyleLbl="node1" presStyleIdx="1" presStyleCnt="2">
        <dgm:presLayoutVars>
          <dgm:chMax val="0"/>
          <dgm:bulletEnabled val="1"/>
        </dgm:presLayoutVars>
      </dgm:prSet>
      <dgm:spPr/>
      <dgm:t>
        <a:bodyPr/>
        <a:lstStyle/>
        <a:p>
          <a:endParaRPr lang="en-GB"/>
        </a:p>
      </dgm:t>
    </dgm:pt>
  </dgm:ptLst>
  <dgm:cxnLst>
    <dgm:cxn modelId="{C2D08D8E-AF41-4A2D-9652-A7ACE2757B76}" srcId="{116A8F57-56FA-4AD4-8162-4A9254DA7331}" destId="{D002D6B9-23FE-4142-8868-02354E133A70}" srcOrd="0" destOrd="0" parTransId="{D348946F-E72E-4A7C-98FF-E371DB35FC24}" sibTransId="{286CA2B2-DBD3-4A10-ABD4-CA73360B1F25}"/>
    <dgm:cxn modelId="{6BA52F92-C38E-42BC-A33E-628DC91F3FD7}" type="presOf" srcId="{D002D6B9-23FE-4142-8868-02354E133A70}" destId="{2EC907D2-2AB3-4D25-8F8D-BCC70599171E}" srcOrd="0" destOrd="0" presId="urn:microsoft.com/office/officeart/2005/8/layout/vList2"/>
    <dgm:cxn modelId="{FF78EA8E-8E29-431C-9A59-931955EE40DB}" srcId="{116A8F57-56FA-4AD4-8162-4A9254DA7331}" destId="{22914785-AAC8-4996-A4B5-044981898FE3}" srcOrd="1" destOrd="0" parTransId="{87143098-F3E4-40AF-A701-14ACE3EAA451}" sibTransId="{60DC68C3-B222-420F-84E7-8E12074BB690}"/>
    <dgm:cxn modelId="{1EB0AFFE-067A-41A3-AA79-673D8E5C176D}" type="presOf" srcId="{22914785-AAC8-4996-A4B5-044981898FE3}" destId="{C7CEDE30-87B5-49D7-B852-283CA56EE2CA}" srcOrd="0" destOrd="0" presId="urn:microsoft.com/office/officeart/2005/8/layout/vList2"/>
    <dgm:cxn modelId="{87EB35CC-02A5-4CA0-BAD2-D9ACCA0DB750}" type="presOf" srcId="{116A8F57-56FA-4AD4-8162-4A9254DA7331}" destId="{61002C7C-3023-4708-A957-42A25D95B93E}" srcOrd="0" destOrd="0" presId="urn:microsoft.com/office/officeart/2005/8/layout/vList2"/>
    <dgm:cxn modelId="{ECDE7D63-D758-4FD7-B68F-821EA04C4247}" type="presParOf" srcId="{61002C7C-3023-4708-A957-42A25D95B93E}" destId="{2EC907D2-2AB3-4D25-8F8D-BCC70599171E}" srcOrd="0" destOrd="0" presId="urn:microsoft.com/office/officeart/2005/8/layout/vList2"/>
    <dgm:cxn modelId="{F957C73B-59EB-40FC-9187-33A1731CDC9A}" type="presParOf" srcId="{61002C7C-3023-4708-A957-42A25D95B93E}" destId="{BEA08D57-FC69-4A8B-BF7F-66229CA1B0AF}" srcOrd="1" destOrd="0" presId="urn:microsoft.com/office/officeart/2005/8/layout/vList2"/>
    <dgm:cxn modelId="{4830EAB0-05BE-4610-9A05-4ECAFE4982FA}" type="presParOf" srcId="{61002C7C-3023-4708-A957-42A25D95B93E}" destId="{C7CEDE30-87B5-49D7-B852-283CA56EE2CA}"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E8297583-123D-49ED-9530-D67FEE1BE217}" type="datetimeFigureOut">
              <a:rPr lang="en-GB" smtClean="0"/>
              <a:t>27/09/2019</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66B5E7F-9A34-4CFC-B186-CDF45BC2C034}" type="slidenum">
              <a:rPr lang="en-GB" smtClean="0"/>
              <a:t>‹#›</a:t>
            </a:fld>
            <a:endParaRPr lang="en-GB"/>
          </a:p>
        </p:txBody>
      </p:sp>
    </p:spTree>
    <p:extLst>
      <p:ext uri="{BB962C8B-B14F-4D97-AF65-F5344CB8AC3E}">
        <p14:creationId xmlns:p14="http://schemas.microsoft.com/office/powerpoint/2010/main" val="1121755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1</a:t>
            </a:fld>
            <a:endParaRPr lang="en-GB"/>
          </a:p>
        </p:txBody>
      </p:sp>
    </p:spTree>
    <p:extLst>
      <p:ext uri="{BB962C8B-B14F-4D97-AF65-F5344CB8AC3E}">
        <p14:creationId xmlns:p14="http://schemas.microsoft.com/office/powerpoint/2010/main" val="2670597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r>
              <a:rPr lang="en-GB" dirty="0" smtClean="0"/>
              <a:t>The new company will create a category of ‘Supporters’ who will act in a similar way to members, being a body to consult with and represent, receiving discounted training and most importantly providing a mandate for the organisation to represent them as a whole or as individuals. Supporters will be able to vote on suggestions or recommendations taken to them, but will not have the right to appoint trustees nor approve accounts.</a:t>
            </a:r>
          </a:p>
        </p:txBody>
      </p:sp>
      <p:sp>
        <p:nvSpPr>
          <p:cNvPr id="4" name="Slide Number Placeholder 3"/>
          <p:cNvSpPr>
            <a:spLocks noGrp="1"/>
          </p:cNvSpPr>
          <p:nvPr>
            <p:ph type="sldNum" sz="quarter" idx="10"/>
          </p:nvPr>
        </p:nvSpPr>
        <p:spPr/>
        <p:txBody>
          <a:bodyPr/>
          <a:lstStyle/>
          <a:p>
            <a:fld id="{666B5E7F-9A34-4CFC-B186-CDF45BC2C034}" type="slidenum">
              <a:rPr lang="en-GB" smtClean="0"/>
              <a:t>10</a:t>
            </a:fld>
            <a:endParaRPr lang="en-GB"/>
          </a:p>
        </p:txBody>
      </p:sp>
    </p:spTree>
    <p:extLst>
      <p:ext uri="{BB962C8B-B14F-4D97-AF65-F5344CB8AC3E}">
        <p14:creationId xmlns:p14="http://schemas.microsoft.com/office/powerpoint/2010/main" val="3504111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11</a:t>
            </a:fld>
            <a:endParaRPr lang="en-GB"/>
          </a:p>
        </p:txBody>
      </p:sp>
    </p:spTree>
    <p:extLst>
      <p:ext uri="{BB962C8B-B14F-4D97-AF65-F5344CB8AC3E}">
        <p14:creationId xmlns:p14="http://schemas.microsoft.com/office/powerpoint/2010/main" val="739565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12</a:t>
            </a:fld>
            <a:endParaRPr lang="en-GB"/>
          </a:p>
        </p:txBody>
      </p:sp>
    </p:spTree>
    <p:extLst>
      <p:ext uri="{BB962C8B-B14F-4D97-AF65-F5344CB8AC3E}">
        <p14:creationId xmlns:p14="http://schemas.microsoft.com/office/powerpoint/2010/main" val="2645867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13</a:t>
            </a:fld>
            <a:endParaRPr lang="en-GB"/>
          </a:p>
        </p:txBody>
      </p:sp>
    </p:spTree>
    <p:extLst>
      <p:ext uri="{BB962C8B-B14F-4D97-AF65-F5344CB8AC3E}">
        <p14:creationId xmlns:p14="http://schemas.microsoft.com/office/powerpoint/2010/main" val="3803374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14</a:t>
            </a:fld>
            <a:endParaRPr lang="en-GB"/>
          </a:p>
        </p:txBody>
      </p:sp>
    </p:spTree>
    <p:extLst>
      <p:ext uri="{BB962C8B-B14F-4D97-AF65-F5344CB8AC3E}">
        <p14:creationId xmlns:p14="http://schemas.microsoft.com/office/powerpoint/2010/main" val="1268552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15</a:t>
            </a:fld>
            <a:endParaRPr lang="en-GB"/>
          </a:p>
        </p:txBody>
      </p:sp>
    </p:spTree>
    <p:extLst>
      <p:ext uri="{BB962C8B-B14F-4D97-AF65-F5344CB8AC3E}">
        <p14:creationId xmlns:p14="http://schemas.microsoft.com/office/powerpoint/2010/main" val="884138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16</a:t>
            </a:fld>
            <a:endParaRPr lang="en-GB"/>
          </a:p>
        </p:txBody>
      </p:sp>
    </p:spTree>
    <p:extLst>
      <p:ext uri="{BB962C8B-B14F-4D97-AF65-F5344CB8AC3E}">
        <p14:creationId xmlns:p14="http://schemas.microsoft.com/office/powerpoint/2010/main" val="3656979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2</a:t>
            </a:fld>
            <a:endParaRPr lang="en-GB"/>
          </a:p>
        </p:txBody>
      </p:sp>
    </p:spTree>
    <p:extLst>
      <p:ext uri="{BB962C8B-B14F-4D97-AF65-F5344CB8AC3E}">
        <p14:creationId xmlns:p14="http://schemas.microsoft.com/office/powerpoint/2010/main" val="2645867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3</a:t>
            </a:fld>
            <a:endParaRPr lang="en-GB"/>
          </a:p>
        </p:txBody>
      </p:sp>
    </p:spTree>
    <p:extLst>
      <p:ext uri="{BB962C8B-B14F-4D97-AF65-F5344CB8AC3E}">
        <p14:creationId xmlns:p14="http://schemas.microsoft.com/office/powerpoint/2010/main" val="1102032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Charities need more central support in order to set up and operate effectively (volume)</a:t>
            </a:r>
          </a:p>
          <a:p>
            <a:r>
              <a:rPr lang="en-GB" dirty="0" smtClean="0"/>
              <a:t>They also need different support (range)</a:t>
            </a:r>
          </a:p>
          <a:p>
            <a:r>
              <a:rPr lang="en-GB" dirty="0" smtClean="0"/>
              <a:t>A wider type of organisations need to call on that help too. The sector is more complex and the definition of charitable organisation is wider. What do we call even call this space?</a:t>
            </a:r>
          </a:p>
        </p:txBody>
      </p:sp>
      <p:sp>
        <p:nvSpPr>
          <p:cNvPr id="4" name="Slide Number Placeholder 3"/>
          <p:cNvSpPr>
            <a:spLocks noGrp="1"/>
          </p:cNvSpPr>
          <p:nvPr>
            <p:ph type="sldNum" sz="quarter" idx="10"/>
          </p:nvPr>
        </p:nvSpPr>
        <p:spPr/>
        <p:txBody>
          <a:bodyPr/>
          <a:lstStyle/>
          <a:p>
            <a:fld id="{666B5E7F-9A34-4CFC-B186-CDF45BC2C034}" type="slidenum">
              <a:rPr lang="en-GB" smtClean="0"/>
              <a:t>4</a:t>
            </a:fld>
            <a:endParaRPr lang="en-GB"/>
          </a:p>
        </p:txBody>
      </p:sp>
    </p:spTree>
    <p:extLst>
      <p:ext uri="{BB962C8B-B14F-4D97-AF65-F5344CB8AC3E}">
        <p14:creationId xmlns:p14="http://schemas.microsoft.com/office/powerpoint/2010/main" val="979778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5</a:t>
            </a:fld>
            <a:endParaRPr lang="en-GB"/>
          </a:p>
        </p:txBody>
      </p:sp>
    </p:spTree>
    <p:extLst>
      <p:ext uri="{BB962C8B-B14F-4D97-AF65-F5344CB8AC3E}">
        <p14:creationId xmlns:p14="http://schemas.microsoft.com/office/powerpoint/2010/main" val="3214162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6</a:t>
            </a:fld>
            <a:endParaRPr lang="en-GB"/>
          </a:p>
        </p:txBody>
      </p:sp>
    </p:spTree>
    <p:extLst>
      <p:ext uri="{BB962C8B-B14F-4D97-AF65-F5344CB8AC3E}">
        <p14:creationId xmlns:p14="http://schemas.microsoft.com/office/powerpoint/2010/main" val="580989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6B5E7F-9A34-4CFC-B186-CDF45BC2C034}" type="slidenum">
              <a:rPr lang="en-GB" smtClean="0"/>
              <a:t>7</a:t>
            </a:fld>
            <a:endParaRPr lang="en-GB"/>
          </a:p>
        </p:txBody>
      </p:sp>
    </p:spTree>
    <p:extLst>
      <p:ext uri="{BB962C8B-B14F-4D97-AF65-F5344CB8AC3E}">
        <p14:creationId xmlns:p14="http://schemas.microsoft.com/office/powerpoint/2010/main" val="4212643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main provider of support to the bulk of the non-sport charitable sector, was the AJC</a:t>
            </a:r>
          </a:p>
          <a:p>
            <a:r>
              <a:rPr lang="en-GB" dirty="0" smtClean="0"/>
              <a:t>The AJC saw this coming! It has been engaged for some time in a process of self-evaluation to develop its role serving local charities. </a:t>
            </a:r>
          </a:p>
          <a:p>
            <a:r>
              <a:rPr lang="en-GB" dirty="0" smtClean="0"/>
              <a:t>It has been a leader in work with local government and the VCS to identify the sector’s support needs and how they might be fulfilled.</a:t>
            </a:r>
          </a:p>
        </p:txBody>
      </p:sp>
      <p:sp>
        <p:nvSpPr>
          <p:cNvPr id="4" name="Slide Number Placeholder 3"/>
          <p:cNvSpPr>
            <a:spLocks noGrp="1"/>
          </p:cNvSpPr>
          <p:nvPr>
            <p:ph type="sldNum" sz="quarter" idx="10"/>
          </p:nvPr>
        </p:nvSpPr>
        <p:spPr/>
        <p:txBody>
          <a:bodyPr/>
          <a:lstStyle/>
          <a:p>
            <a:fld id="{666B5E7F-9A34-4CFC-B186-CDF45BC2C034}" type="slidenum">
              <a:rPr lang="en-GB" smtClean="0"/>
              <a:t>8</a:t>
            </a:fld>
            <a:endParaRPr lang="en-GB"/>
          </a:p>
        </p:txBody>
      </p:sp>
    </p:spTree>
    <p:extLst>
      <p:ext uri="{BB962C8B-B14F-4D97-AF65-F5344CB8AC3E}">
        <p14:creationId xmlns:p14="http://schemas.microsoft.com/office/powerpoint/2010/main" val="2248560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why the infrastructure organisation </a:t>
            </a:r>
            <a:r>
              <a:rPr lang="en-GB" baseline="0" dirty="0" smtClean="0"/>
              <a:t>cannot be the AJC. </a:t>
            </a:r>
            <a:r>
              <a:rPr lang="en-GB" dirty="0" smtClean="0"/>
              <a:t>May not be a problem for AJC members but is a problem for commissioners, investors and philanthropists</a:t>
            </a:r>
            <a:endParaRPr lang="en-GB" dirty="0"/>
          </a:p>
        </p:txBody>
      </p:sp>
      <p:sp>
        <p:nvSpPr>
          <p:cNvPr id="4" name="Slide Number Placeholder 3"/>
          <p:cNvSpPr>
            <a:spLocks noGrp="1"/>
          </p:cNvSpPr>
          <p:nvPr>
            <p:ph type="sldNum" sz="quarter" idx="10"/>
          </p:nvPr>
        </p:nvSpPr>
        <p:spPr/>
        <p:txBody>
          <a:bodyPr/>
          <a:lstStyle/>
          <a:p>
            <a:fld id="{666B5E7F-9A34-4CFC-B186-CDF45BC2C034}" type="slidenum">
              <a:rPr lang="en-GB" smtClean="0"/>
              <a:t>9</a:t>
            </a:fld>
            <a:endParaRPr lang="en-GB"/>
          </a:p>
        </p:txBody>
      </p:sp>
    </p:spTree>
    <p:extLst>
      <p:ext uri="{BB962C8B-B14F-4D97-AF65-F5344CB8AC3E}">
        <p14:creationId xmlns:p14="http://schemas.microsoft.com/office/powerpoint/2010/main" val="2188738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625FF99-BC91-496B-8FB9-E69A0360DFAA}"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139306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25FF99-BC91-496B-8FB9-E69A0360DFAA}"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167310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25FF99-BC91-496B-8FB9-E69A0360DFAA}"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1030357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25FF99-BC91-496B-8FB9-E69A0360DFAA}"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3652859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25FF99-BC91-496B-8FB9-E69A0360DFAA}" type="datetimeFigureOut">
              <a:rPr lang="en-GB" smtClean="0"/>
              <a:t>27/09/2019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3512273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625FF99-BC91-496B-8FB9-E69A0360DFAA}" type="datetimeFigureOut">
              <a:rPr lang="en-GB" smtClean="0"/>
              <a:t>27/09/2019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1429049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625FF99-BC91-496B-8FB9-E69A0360DFAA}" type="datetimeFigureOut">
              <a:rPr lang="en-GB" smtClean="0"/>
              <a:t>27/09/2019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342406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625FF99-BC91-496B-8FB9-E69A0360DFAA}" type="datetimeFigureOut">
              <a:rPr lang="en-GB" smtClean="0"/>
              <a:t>27/09/2019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2969526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5FF99-BC91-496B-8FB9-E69A0360DFAA}" type="datetimeFigureOut">
              <a:rPr lang="en-GB" smtClean="0"/>
              <a:t>27/09/2019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44277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25FF99-BC91-496B-8FB9-E69A0360DFAA}" type="datetimeFigureOut">
              <a:rPr lang="en-GB" smtClean="0"/>
              <a:t>27/09/2019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1285303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25FF99-BC91-496B-8FB9-E69A0360DFAA}" type="datetimeFigureOut">
              <a:rPr lang="en-GB" smtClean="0"/>
              <a:t>27/09/2019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E615E3-8C15-4AF3-80AC-187A2780332E}" type="slidenum">
              <a:rPr lang="en-GB" smtClean="0"/>
              <a:t>‹#›</a:t>
            </a:fld>
            <a:endParaRPr lang="en-GB"/>
          </a:p>
        </p:txBody>
      </p:sp>
    </p:spTree>
    <p:extLst>
      <p:ext uri="{BB962C8B-B14F-4D97-AF65-F5344CB8AC3E}">
        <p14:creationId xmlns:p14="http://schemas.microsoft.com/office/powerpoint/2010/main" val="2707911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5FF99-BC91-496B-8FB9-E69A0360DFAA}" type="datetimeFigureOut">
              <a:rPr lang="en-GB" smtClean="0"/>
              <a:t>27/09/2019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615E3-8C15-4AF3-80AC-187A2780332E}" type="slidenum">
              <a:rPr lang="en-GB" smtClean="0"/>
              <a:t>‹#›</a:t>
            </a:fld>
            <a:endParaRPr lang="en-GB"/>
          </a:p>
        </p:txBody>
      </p:sp>
    </p:spTree>
    <p:extLst>
      <p:ext uri="{BB962C8B-B14F-4D97-AF65-F5344CB8AC3E}">
        <p14:creationId xmlns:p14="http://schemas.microsoft.com/office/powerpoint/2010/main" val="631464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Developing a Sector Support Organisation in Jersey</a:t>
            </a:r>
            <a:endParaRPr lang="en-GB" dirty="0"/>
          </a:p>
        </p:txBody>
      </p:sp>
      <p:sp>
        <p:nvSpPr>
          <p:cNvPr id="3" name="Subtitle 2"/>
          <p:cNvSpPr>
            <a:spLocks noGrp="1"/>
          </p:cNvSpPr>
          <p:nvPr>
            <p:ph type="subTitle" idx="1"/>
          </p:nvPr>
        </p:nvSpPr>
        <p:spPr/>
        <p:txBody>
          <a:bodyPr/>
          <a:lstStyle/>
          <a:p>
            <a:r>
              <a:rPr lang="en-GB" dirty="0" smtClean="0"/>
              <a:t>Ivo Le </a:t>
            </a:r>
            <a:r>
              <a:rPr lang="en-GB" dirty="0" err="1" smtClean="0"/>
              <a:t>Maistre</a:t>
            </a:r>
            <a:r>
              <a:rPr lang="en-GB" dirty="0" smtClean="0"/>
              <a:t> Smith</a:t>
            </a:r>
          </a:p>
          <a:p>
            <a:r>
              <a:rPr lang="en-GB" dirty="0" smtClean="0"/>
              <a:t>For the VCS Working Group</a:t>
            </a:r>
          </a:p>
          <a:p>
            <a:r>
              <a:rPr lang="en-GB" dirty="0" smtClean="0"/>
              <a:t>September 2019</a:t>
            </a:r>
            <a:endParaRPr lang="en-GB" dirty="0"/>
          </a:p>
        </p:txBody>
      </p:sp>
    </p:spTree>
    <p:extLst>
      <p:ext uri="{BB962C8B-B14F-4D97-AF65-F5344CB8AC3E}">
        <p14:creationId xmlns:p14="http://schemas.microsoft.com/office/powerpoint/2010/main" val="1122796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Recommendations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039512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1843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66175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0531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Check and Challenge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8021332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3787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14720802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476306" y="260648"/>
            <a:ext cx="8229600" cy="1296144"/>
            <a:chOff x="0" y="0"/>
            <a:chExt cx="8229600" cy="1673066"/>
          </a:xfrm>
        </p:grpSpPr>
        <p:sp>
          <p:nvSpPr>
            <p:cNvPr id="7" name="Rectangle 6"/>
            <p:cNvSpPr/>
            <p:nvPr/>
          </p:nvSpPr>
          <p:spPr>
            <a:xfrm>
              <a:off x="0" y="0"/>
              <a:ext cx="8229600" cy="1673066"/>
            </a:xfrm>
            <a:prstGeom prst="rect">
              <a:avLst/>
            </a:prstGeom>
            <a:solidFill>
              <a:schemeClr val="accent4">
                <a:lumMod val="60000"/>
                <a:lumOff val="40000"/>
              </a:schemeClr>
            </a:solidFill>
          </p:spPr>
          <p:style>
            <a:lnRef idx="0">
              <a:schemeClr val="accen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8" name="Rectangle 7"/>
            <p:cNvSpPr/>
            <p:nvPr/>
          </p:nvSpPr>
          <p:spPr>
            <a:xfrm>
              <a:off x="0" y="0"/>
              <a:ext cx="8229600" cy="1673066"/>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247650" tIns="247650" rIns="247650" bIns="247650" numCol="1" spcCol="1270" anchor="ctr" anchorCtr="0">
              <a:noAutofit/>
            </a:bodyPr>
            <a:lstStyle/>
            <a:p>
              <a:pPr algn="ctr" defTabSz="2889250">
                <a:lnSpc>
                  <a:spcPct val="90000"/>
                </a:lnSpc>
                <a:spcBef>
                  <a:spcPct val="0"/>
                </a:spcBef>
                <a:spcAft>
                  <a:spcPct val="35000"/>
                </a:spcAft>
              </a:pPr>
              <a:r>
                <a:rPr lang="en-GB" sz="6600" i="1" dirty="0" smtClean="0"/>
                <a:t>Direct </a:t>
              </a:r>
              <a:r>
                <a:rPr lang="en-GB" sz="6500" i="1" kern="1200" dirty="0" smtClean="0"/>
                <a:t>Support</a:t>
              </a:r>
              <a:r>
                <a:rPr lang="en-GB" sz="6500" kern="1200" dirty="0" smtClean="0"/>
                <a:t> </a:t>
              </a:r>
              <a:endParaRPr lang="en-GB" sz="6500" kern="1200" dirty="0"/>
            </a:p>
          </p:txBody>
        </p:sp>
      </p:grpSp>
    </p:spTree>
    <p:extLst>
      <p:ext uri="{BB962C8B-B14F-4D97-AF65-F5344CB8AC3E}">
        <p14:creationId xmlns:p14="http://schemas.microsoft.com/office/powerpoint/2010/main" val="2245016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67024682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476306" y="476672"/>
            <a:ext cx="8229600" cy="1224136"/>
            <a:chOff x="0" y="-92948"/>
            <a:chExt cx="8229600" cy="1819215"/>
          </a:xfrm>
        </p:grpSpPr>
        <p:sp>
          <p:nvSpPr>
            <p:cNvPr id="7" name="Rectangle 6"/>
            <p:cNvSpPr/>
            <p:nvPr/>
          </p:nvSpPr>
          <p:spPr>
            <a:xfrm>
              <a:off x="0" y="-92948"/>
              <a:ext cx="8229600" cy="1819215"/>
            </a:xfrm>
            <a:prstGeom prst="rect">
              <a:avLst/>
            </a:prstGeom>
            <a:solidFill>
              <a:schemeClr val="accent4">
                <a:lumMod val="50000"/>
              </a:schemeClr>
            </a:solidFill>
          </p:spPr>
          <p:style>
            <a:lnRef idx="0">
              <a:schemeClr val="accen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8" name="Rectangle 7"/>
            <p:cNvSpPr/>
            <p:nvPr/>
          </p:nvSpPr>
          <p:spPr>
            <a:xfrm>
              <a:off x="0" y="-92948"/>
              <a:ext cx="8229600" cy="1626592"/>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247650" tIns="247650" rIns="247650" bIns="247650" numCol="1" spcCol="1270" anchor="ctr" anchorCtr="0">
              <a:noAutofit/>
            </a:bodyPr>
            <a:lstStyle/>
            <a:p>
              <a:pPr lvl="0"/>
              <a:r>
                <a:rPr lang="en-GB" sz="5400" i="1" dirty="0"/>
                <a:t>Advocacy &amp; Representation</a:t>
              </a:r>
              <a:endParaRPr lang="en-GB" sz="5400" dirty="0"/>
            </a:p>
          </p:txBody>
        </p:sp>
      </p:grpSp>
    </p:spTree>
    <p:extLst>
      <p:ext uri="{BB962C8B-B14F-4D97-AF65-F5344CB8AC3E}">
        <p14:creationId xmlns:p14="http://schemas.microsoft.com/office/powerpoint/2010/main" val="36406118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579943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476306" y="260648"/>
            <a:ext cx="8229600" cy="1296144"/>
            <a:chOff x="0" y="0"/>
            <a:chExt cx="8229600" cy="1673066"/>
          </a:xfrm>
        </p:grpSpPr>
        <p:sp>
          <p:nvSpPr>
            <p:cNvPr id="7" name="Rectangle 6"/>
            <p:cNvSpPr/>
            <p:nvPr/>
          </p:nvSpPr>
          <p:spPr>
            <a:xfrm>
              <a:off x="0" y="0"/>
              <a:ext cx="8229600" cy="1673066"/>
            </a:xfrm>
            <a:prstGeom prst="rect">
              <a:avLst/>
            </a:prstGeom>
            <a:solidFill>
              <a:schemeClr val="accent4">
                <a:lumMod val="75000"/>
              </a:schemeClr>
            </a:solidFill>
          </p:spPr>
          <p:style>
            <a:lnRef idx="0">
              <a:schemeClr val="accen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8" name="Rectangle 7"/>
            <p:cNvSpPr/>
            <p:nvPr/>
          </p:nvSpPr>
          <p:spPr>
            <a:xfrm>
              <a:off x="0" y="0"/>
              <a:ext cx="8229600" cy="1673066"/>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247650" tIns="247650" rIns="247650" bIns="247650" numCol="1" spcCol="1270" anchor="ctr" anchorCtr="0">
              <a:noAutofit/>
            </a:bodyPr>
            <a:lstStyle/>
            <a:p>
              <a:pPr lvl="0"/>
              <a:r>
                <a:rPr lang="en-GB" sz="4400" dirty="0" smtClean="0"/>
                <a:t>Research &amp; Policy Development</a:t>
              </a:r>
              <a:endParaRPr lang="en-GB" sz="4400" dirty="0"/>
            </a:p>
          </p:txBody>
        </p:sp>
      </p:grpSp>
    </p:spTree>
    <p:extLst>
      <p:ext uri="{BB962C8B-B14F-4D97-AF65-F5344CB8AC3E}">
        <p14:creationId xmlns:p14="http://schemas.microsoft.com/office/powerpoint/2010/main" val="448550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08958327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476306" y="260648"/>
            <a:ext cx="8229600" cy="1296144"/>
            <a:chOff x="0" y="0"/>
            <a:chExt cx="8229600" cy="1673066"/>
          </a:xfrm>
        </p:grpSpPr>
        <p:sp>
          <p:nvSpPr>
            <p:cNvPr id="7" name="Rectangle 6"/>
            <p:cNvSpPr/>
            <p:nvPr/>
          </p:nvSpPr>
          <p:spPr>
            <a:xfrm>
              <a:off x="0" y="0"/>
              <a:ext cx="8229600" cy="1673066"/>
            </a:xfrm>
            <a:prstGeom prst="rect">
              <a:avLst/>
            </a:prstGeom>
            <a:solidFill>
              <a:schemeClr val="accent4">
                <a:lumMod val="50000"/>
              </a:schemeClr>
            </a:solidFill>
          </p:spPr>
          <p:style>
            <a:lnRef idx="0">
              <a:schemeClr val="accen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8" name="Rectangle 7"/>
            <p:cNvSpPr/>
            <p:nvPr/>
          </p:nvSpPr>
          <p:spPr>
            <a:xfrm>
              <a:off x="0" y="0"/>
              <a:ext cx="8229600" cy="1673066"/>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247650" tIns="247650" rIns="247650" bIns="247650" numCol="1" spcCol="1270" anchor="ctr" anchorCtr="0">
              <a:noAutofit/>
            </a:bodyPr>
            <a:lstStyle/>
            <a:p>
              <a:pPr lvl="0"/>
              <a:r>
                <a:rPr lang="en-GB" sz="6000" dirty="0" smtClean="0"/>
                <a:t>Strengthening the Sector</a:t>
              </a:r>
              <a:endParaRPr lang="en-GB" sz="6000" dirty="0"/>
            </a:p>
          </p:txBody>
        </p:sp>
      </p:grpSp>
    </p:spTree>
    <p:extLst>
      <p:ext uri="{BB962C8B-B14F-4D97-AF65-F5344CB8AC3E}">
        <p14:creationId xmlns:p14="http://schemas.microsoft.com/office/powerpoint/2010/main" val="2603548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Check and Challenge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9152436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9038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smtClean="0"/>
              <a:t>Seismic changes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46941125"/>
              </p:ext>
            </p:extLst>
          </p:nvPr>
        </p:nvGraphicFramePr>
        <p:xfrm>
          <a:off x="457200" y="1052736"/>
          <a:ext cx="8229600"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2325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90657530"/>
              </p:ext>
            </p:extLst>
          </p:nvPr>
        </p:nvGraphicFramePr>
        <p:xfrm>
          <a:off x="457200" y="404664"/>
          <a:ext cx="8229600" cy="57214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7328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Support Required</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0523332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9270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2009550935"/>
              </p:ext>
            </p:extLst>
          </p:nvPr>
        </p:nvGraphicFramePr>
        <p:xfrm>
          <a:off x="457200" y="549275"/>
          <a:ext cx="8229600" cy="5576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7963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39568353"/>
              </p:ext>
            </p:extLst>
          </p:nvPr>
        </p:nvGraphicFramePr>
        <p:xfrm>
          <a:off x="457200" y="476250"/>
          <a:ext cx="8229600" cy="56499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Right Arrow 4"/>
          <p:cNvSpPr/>
          <p:nvPr/>
        </p:nvSpPr>
        <p:spPr>
          <a:xfrm>
            <a:off x="467544" y="4509120"/>
            <a:ext cx="6120680" cy="1584176"/>
          </a:xfrm>
          <a:prstGeom prst="leftRightArrow">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187624" y="5085184"/>
            <a:ext cx="4608512" cy="523220"/>
          </a:xfrm>
          <a:prstGeom prst="rect">
            <a:avLst/>
          </a:prstGeom>
          <a:noFill/>
        </p:spPr>
        <p:txBody>
          <a:bodyPr wrap="square" rtlCol="0">
            <a:spAutoFit/>
          </a:bodyPr>
          <a:lstStyle/>
          <a:p>
            <a:pPr algn="ctr"/>
            <a:r>
              <a:rPr lang="en-GB" sz="2800" dirty="0" smtClean="0">
                <a:solidFill>
                  <a:schemeClr val="bg1"/>
                </a:solidFill>
              </a:rPr>
              <a:t>Mandate  required</a:t>
            </a:r>
            <a:endParaRPr lang="en-GB" sz="2800" dirty="0">
              <a:solidFill>
                <a:schemeClr val="bg1"/>
              </a:solidFill>
            </a:endParaRPr>
          </a:p>
        </p:txBody>
      </p:sp>
      <p:sp>
        <p:nvSpPr>
          <p:cNvPr id="7" name="Rounded Rectangle 6"/>
          <p:cNvSpPr/>
          <p:nvPr/>
        </p:nvSpPr>
        <p:spPr>
          <a:xfrm>
            <a:off x="467544" y="3356992"/>
            <a:ext cx="2088232" cy="115212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p:nvSpPr>
        <p:spPr>
          <a:xfrm>
            <a:off x="4572000" y="3429000"/>
            <a:ext cx="2088232" cy="115212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0078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10148857"/>
              </p:ext>
            </p:extLst>
          </p:nvPr>
        </p:nvGraphicFramePr>
        <p:xfrm>
          <a:off x="457200" y="476672"/>
          <a:ext cx="8229600" cy="56494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53721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Grants and membership together – a potential for conflict of interest</a:t>
            </a:r>
            <a:endParaRPr lang="en-GB"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812437677"/>
              </p:ext>
            </p:extLst>
          </p:nvPr>
        </p:nvGraphicFramePr>
        <p:xfrm>
          <a:off x="457200" y="1628800"/>
          <a:ext cx="8229600" cy="4497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4144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TotalTime>
  <Words>760</Words>
  <Application>Microsoft Office PowerPoint</Application>
  <PresentationFormat>On-screen Show (4:3)</PresentationFormat>
  <Paragraphs>124</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Developing a Sector Support Organisation in Jersey</vt:lpstr>
      <vt:lpstr>Check and Challenge</vt:lpstr>
      <vt:lpstr>Seismic changes</vt:lpstr>
      <vt:lpstr>PowerPoint Presentation</vt:lpstr>
      <vt:lpstr>Types of Support Required</vt:lpstr>
      <vt:lpstr>PowerPoint Presentation</vt:lpstr>
      <vt:lpstr>PowerPoint Presentation</vt:lpstr>
      <vt:lpstr>PowerPoint Presentation</vt:lpstr>
      <vt:lpstr>Grants and membership together – a potential for conflict of interest</vt:lpstr>
      <vt:lpstr>Recommendations</vt:lpstr>
      <vt:lpstr>Next Steps</vt:lpstr>
      <vt:lpstr>Check and Challenge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Ivo Le Maistre Smith</dc:creator>
  <cp:lastModifiedBy>Lyn Wilton</cp:lastModifiedBy>
  <cp:revision>37</cp:revision>
  <cp:lastPrinted>2019-09-19T11:28:07Z</cp:lastPrinted>
  <dcterms:created xsi:type="dcterms:W3CDTF">2019-09-12T09:11:31Z</dcterms:created>
  <dcterms:modified xsi:type="dcterms:W3CDTF">2019-09-27T15:00:57Z</dcterms:modified>
</cp:coreProperties>
</file>